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modernComment_1A8_BDABEDCF.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9B_59D8FA09.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5"/>
  </p:notesMasterIdLst>
  <p:sldIdLst>
    <p:sldId id="485" r:id="rId5"/>
    <p:sldId id="298" r:id="rId6"/>
    <p:sldId id="283" r:id="rId7"/>
    <p:sldId id="424" r:id="rId8"/>
    <p:sldId id="272" r:id="rId9"/>
    <p:sldId id="411" r:id="rId10"/>
    <p:sldId id="449" r:id="rId11"/>
    <p:sldId id="430" r:id="rId12"/>
    <p:sldId id="486" r:id="rId13"/>
    <p:sldId id="431" r:id="rId14"/>
    <p:sldId id="481" r:id="rId15"/>
    <p:sldId id="461" r:id="rId16"/>
    <p:sldId id="429" r:id="rId17"/>
    <p:sldId id="453" r:id="rId18"/>
    <p:sldId id="459" r:id="rId19"/>
    <p:sldId id="433" r:id="rId20"/>
    <p:sldId id="482" r:id="rId21"/>
    <p:sldId id="493" r:id="rId22"/>
    <p:sldId id="428" r:id="rId23"/>
    <p:sldId id="452" r:id="rId24"/>
    <p:sldId id="489" r:id="rId25"/>
    <p:sldId id="258" r:id="rId26"/>
    <p:sldId id="436" r:id="rId27"/>
    <p:sldId id="437" r:id="rId28"/>
    <p:sldId id="439" r:id="rId29"/>
    <p:sldId id="438" r:id="rId30"/>
    <p:sldId id="441" r:id="rId31"/>
    <p:sldId id="425" r:id="rId32"/>
    <p:sldId id="443" r:id="rId33"/>
    <p:sldId id="470" r:id="rId34"/>
    <p:sldId id="471" r:id="rId35"/>
    <p:sldId id="442" r:id="rId36"/>
    <p:sldId id="446" r:id="rId37"/>
    <p:sldId id="491" r:id="rId38"/>
    <p:sldId id="462" r:id="rId39"/>
    <p:sldId id="464" r:id="rId40"/>
    <p:sldId id="483" r:id="rId41"/>
    <p:sldId id="484" r:id="rId42"/>
    <p:sldId id="463" r:id="rId43"/>
    <p:sldId id="487" r:id="rId44"/>
    <p:sldId id="488" r:id="rId45"/>
    <p:sldId id="434" r:id="rId46"/>
    <p:sldId id="490" r:id="rId47"/>
    <p:sldId id="435" r:id="rId48"/>
    <p:sldId id="494" r:id="rId49"/>
    <p:sldId id="495" r:id="rId50"/>
    <p:sldId id="467" r:id="rId51"/>
    <p:sldId id="468" r:id="rId52"/>
    <p:sldId id="469" r:id="rId53"/>
    <p:sldId id="47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6F6841-FC34-842E-E3E4-8B0A960B3650}" name="Wolf, Jacob D." initials="WJD" userId="S::WOLFJ12@my.erau.edu::05576282-d74a-4647-9cd1-42b570626f8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6798FF"/>
    <a:srgbClr val="1B3E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0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Wolf" userId="05576282-d74a-4647-9cd1-42b570626f82" providerId="ADAL" clId="{754DBE56-32A6-4531-BE20-D9BC5C531A7E}"/>
    <pc:docChg chg="undo custSel addSld delSld modSld">
      <pc:chgData name="Jacob Wolf" userId="05576282-d74a-4647-9cd1-42b570626f82" providerId="ADAL" clId="{754DBE56-32A6-4531-BE20-D9BC5C531A7E}" dt="2023-04-12T22:44:50.349" v="2407" actId="47"/>
      <pc:docMkLst>
        <pc:docMk/>
      </pc:docMkLst>
      <pc:sldChg chg="modSp del">
        <pc:chgData name="Jacob Wolf" userId="05576282-d74a-4647-9cd1-42b570626f82" providerId="ADAL" clId="{754DBE56-32A6-4531-BE20-D9BC5C531A7E}" dt="2023-04-12T17:08:40.828" v="118" actId="47"/>
        <pc:sldMkLst>
          <pc:docMk/>
          <pc:sldMk cId="960491376" sldId="257"/>
        </pc:sldMkLst>
        <pc:graphicFrameChg chg="mod">
          <ac:chgData name="Jacob Wolf" userId="05576282-d74a-4647-9cd1-42b570626f82" providerId="ADAL" clId="{754DBE56-32A6-4531-BE20-D9BC5C531A7E}" dt="2023-04-12T17:08:16.899" v="117" actId="20577"/>
          <ac:graphicFrameMkLst>
            <pc:docMk/>
            <pc:sldMk cId="960491376" sldId="257"/>
            <ac:graphicFrameMk id="6" creationId="{A319D1D7-0504-3C73-EE1E-B170F26B8F2B}"/>
          </ac:graphicFrameMkLst>
        </pc:graphicFrameChg>
      </pc:sldChg>
      <pc:sldChg chg="modSp add del mod">
        <pc:chgData name="Jacob Wolf" userId="05576282-d74a-4647-9cd1-42b570626f82" providerId="ADAL" clId="{754DBE56-32A6-4531-BE20-D9BC5C531A7E}" dt="2023-04-12T17:16:13.122" v="372" actId="20577"/>
        <pc:sldMkLst>
          <pc:docMk/>
          <pc:sldMk cId="4065220342" sldId="258"/>
        </pc:sldMkLst>
        <pc:spChg chg="mod">
          <ac:chgData name="Jacob Wolf" userId="05576282-d74a-4647-9cd1-42b570626f82" providerId="ADAL" clId="{754DBE56-32A6-4531-BE20-D9BC5C531A7E}" dt="2023-04-12T17:16:13.122" v="372" actId="20577"/>
          <ac:spMkLst>
            <pc:docMk/>
            <pc:sldMk cId="4065220342" sldId="258"/>
            <ac:spMk id="3" creationId="{EC85E012-3309-15D5-2CFF-B87826D5392C}"/>
          </ac:spMkLst>
        </pc:spChg>
        <pc:spChg chg="mod">
          <ac:chgData name="Jacob Wolf" userId="05576282-d74a-4647-9cd1-42b570626f82" providerId="ADAL" clId="{754DBE56-32A6-4531-BE20-D9BC5C531A7E}" dt="2023-04-12T17:15:46.151" v="362" actId="20577"/>
          <ac:spMkLst>
            <pc:docMk/>
            <pc:sldMk cId="4065220342" sldId="258"/>
            <ac:spMk id="5" creationId="{965C749B-6DBA-9E3C-F133-75FAC0801AE9}"/>
          </ac:spMkLst>
        </pc:spChg>
      </pc:sldChg>
      <pc:sldChg chg="delCm">
        <pc:chgData name="Jacob Wolf" userId="05576282-d74a-4647-9cd1-42b570626f82" providerId="ADAL" clId="{754DBE56-32A6-4531-BE20-D9BC5C531A7E}" dt="2023-04-12T17:04:17.169" v="79"/>
        <pc:sldMkLst>
          <pc:docMk/>
          <pc:sldMk cId="3575488815" sldId="272"/>
        </pc:sldMkLst>
        <pc:extLst>
          <p:ext xmlns:p="http://schemas.openxmlformats.org/presentationml/2006/main" uri="{D6D511B9-2390-475A-947B-AFAB55BFBCF1}">
            <pc226:cmChg xmlns:pc226="http://schemas.microsoft.com/office/powerpoint/2022/06/main/command" chg="del">
              <pc226:chgData name="Jacob Wolf" userId="05576282-d74a-4647-9cd1-42b570626f82" providerId="ADAL" clId="{754DBE56-32A6-4531-BE20-D9BC5C531A7E}" dt="2023-04-12T17:04:17.169" v="79"/>
              <pc2:cmMkLst xmlns:pc2="http://schemas.microsoft.com/office/powerpoint/2019/9/main/command">
                <pc:docMk/>
                <pc:sldMk cId="3575488815" sldId="272"/>
                <pc2:cmMk id="{B7C1FD05-C2E8-470A-A599-2866A8600E36}"/>
              </pc2:cmMkLst>
            </pc226:cmChg>
            <pc226:cmChg xmlns:pc226="http://schemas.microsoft.com/office/powerpoint/2022/06/main/command" chg="del">
              <pc226:chgData name="Jacob Wolf" userId="05576282-d74a-4647-9cd1-42b570626f82" providerId="ADAL" clId="{754DBE56-32A6-4531-BE20-D9BC5C531A7E}" dt="2023-04-12T17:04:12.231" v="77"/>
              <pc2:cmMkLst xmlns:pc2="http://schemas.microsoft.com/office/powerpoint/2019/9/main/command">
                <pc:docMk/>
                <pc:sldMk cId="3575488815" sldId="272"/>
                <pc2:cmMk id="{D086B34F-BA93-4A5D-9D9B-ECF60D17A45B}"/>
              </pc2:cmMkLst>
            </pc226:cmChg>
            <pc226:cmChg xmlns:pc226="http://schemas.microsoft.com/office/powerpoint/2022/06/main/command" chg="del">
              <pc226:chgData name="Jacob Wolf" userId="05576282-d74a-4647-9cd1-42b570626f82" providerId="ADAL" clId="{754DBE56-32A6-4531-BE20-D9BC5C531A7E}" dt="2023-04-12T17:04:14.677" v="78"/>
              <pc2:cmMkLst xmlns:pc2="http://schemas.microsoft.com/office/powerpoint/2019/9/main/command">
                <pc:docMk/>
                <pc:sldMk cId="3575488815" sldId="272"/>
                <pc2:cmMk id="{CC392164-7D34-4606-A956-37C781D3BDAB}"/>
              </pc2:cmMkLst>
            </pc226:cmChg>
          </p:ext>
        </pc:extLst>
      </pc:sldChg>
      <pc:sldChg chg="addCm delCm">
        <pc:chgData name="Jacob Wolf" userId="05576282-d74a-4647-9cd1-42b570626f82" providerId="ADAL" clId="{754DBE56-32A6-4531-BE20-D9BC5C531A7E}" dt="2023-04-12T17:04:03.907" v="76"/>
        <pc:sldMkLst>
          <pc:docMk/>
          <pc:sldMk cId="3182161359" sldId="424"/>
        </pc:sldMkLst>
        <pc:extLst>
          <p:ext xmlns:p="http://schemas.openxmlformats.org/presentationml/2006/main" uri="{D6D511B9-2390-475A-947B-AFAB55BFBCF1}">
            <pc226:cmChg xmlns:pc226="http://schemas.microsoft.com/office/powerpoint/2022/06/main/command" chg="del">
              <pc226:chgData name="Jacob Wolf" userId="05576282-d74a-4647-9cd1-42b570626f82" providerId="ADAL" clId="{754DBE56-32A6-4531-BE20-D9BC5C531A7E}" dt="2023-04-12T16:30:04.749" v="0"/>
              <pc2:cmMkLst xmlns:pc2="http://schemas.microsoft.com/office/powerpoint/2019/9/main/command">
                <pc:docMk/>
                <pc:sldMk cId="3182161359" sldId="424"/>
                <pc2:cmMk id="{816CFB8D-8E20-4C9C-9B63-01B64DD1F8EF}"/>
              </pc2:cmMkLst>
            </pc226:cmChg>
            <pc226:cmChg xmlns:pc226="http://schemas.microsoft.com/office/powerpoint/2022/06/main/command" chg="add">
              <pc226:chgData name="Jacob Wolf" userId="05576282-d74a-4647-9cd1-42b570626f82" providerId="ADAL" clId="{754DBE56-32A6-4531-BE20-D9BC5C531A7E}" dt="2023-04-12T17:04:03.907" v="76"/>
              <pc2:cmMkLst xmlns:pc2="http://schemas.microsoft.com/office/powerpoint/2019/9/main/command">
                <pc:docMk/>
                <pc:sldMk cId="3182161359" sldId="424"/>
                <pc2:cmMk id="{656503BC-09DF-4627-91B3-EFD4E40C9028}"/>
              </pc2:cmMkLst>
            </pc226:cmChg>
          </p:ext>
        </pc:extLst>
      </pc:sldChg>
      <pc:sldChg chg="modSp mod">
        <pc:chgData name="Jacob Wolf" userId="05576282-d74a-4647-9cd1-42b570626f82" providerId="ADAL" clId="{754DBE56-32A6-4531-BE20-D9BC5C531A7E}" dt="2023-04-12T17:18:38.246" v="588" actId="1076"/>
        <pc:sldMkLst>
          <pc:docMk/>
          <pc:sldMk cId="132303672" sldId="425"/>
        </pc:sldMkLst>
        <pc:spChg chg="mod">
          <ac:chgData name="Jacob Wolf" userId="05576282-d74a-4647-9cd1-42b570626f82" providerId="ADAL" clId="{754DBE56-32A6-4531-BE20-D9BC5C531A7E}" dt="2023-04-12T16:36:26.272" v="19" actId="403"/>
          <ac:spMkLst>
            <pc:docMk/>
            <pc:sldMk cId="132303672" sldId="425"/>
            <ac:spMk id="2" creationId="{720C1D83-AAFB-1DF2-DFEA-928D734AC996}"/>
          </ac:spMkLst>
        </pc:spChg>
        <pc:spChg chg="mod">
          <ac:chgData name="Jacob Wolf" userId="05576282-d74a-4647-9cd1-42b570626f82" providerId="ADAL" clId="{754DBE56-32A6-4531-BE20-D9BC5C531A7E}" dt="2023-04-12T17:17:52.599" v="534" actId="27636"/>
          <ac:spMkLst>
            <pc:docMk/>
            <pc:sldMk cId="132303672" sldId="425"/>
            <ac:spMk id="4" creationId="{1A19F782-BD1D-45AB-8C83-12696B515F04}"/>
          </ac:spMkLst>
        </pc:spChg>
        <pc:spChg chg="mod">
          <ac:chgData name="Jacob Wolf" userId="05576282-d74a-4647-9cd1-42b570626f82" providerId="ADAL" clId="{754DBE56-32A6-4531-BE20-D9BC5C531A7E}" dt="2023-04-12T17:18:38.246" v="588" actId="1076"/>
          <ac:spMkLst>
            <pc:docMk/>
            <pc:sldMk cId="132303672" sldId="425"/>
            <ac:spMk id="5" creationId="{23B7346B-0DD0-9B61-3B4F-B4A8AEFB504E}"/>
          </ac:spMkLst>
        </pc:spChg>
      </pc:sldChg>
      <pc:sldChg chg="modSp mod">
        <pc:chgData name="Jacob Wolf" userId="05576282-d74a-4647-9cd1-42b570626f82" providerId="ADAL" clId="{754DBE56-32A6-4531-BE20-D9BC5C531A7E}" dt="2023-04-12T20:02:47.123" v="2342" actId="20577"/>
        <pc:sldMkLst>
          <pc:docMk/>
          <pc:sldMk cId="1961795313" sldId="429"/>
        </pc:sldMkLst>
        <pc:spChg chg="mod">
          <ac:chgData name="Jacob Wolf" userId="05576282-d74a-4647-9cd1-42b570626f82" providerId="ADAL" clId="{754DBE56-32A6-4531-BE20-D9BC5C531A7E}" dt="2023-04-12T19:41:41.053" v="1730" actId="6549"/>
          <ac:spMkLst>
            <pc:docMk/>
            <pc:sldMk cId="1961795313" sldId="429"/>
            <ac:spMk id="2" creationId="{720C1D83-AAFB-1DF2-DFEA-928D734AC996}"/>
          </ac:spMkLst>
        </pc:spChg>
        <pc:spChg chg="mod">
          <ac:chgData name="Jacob Wolf" userId="05576282-d74a-4647-9cd1-42b570626f82" providerId="ADAL" clId="{754DBE56-32A6-4531-BE20-D9BC5C531A7E}" dt="2023-04-12T19:54:52.601" v="2028" actId="20577"/>
          <ac:spMkLst>
            <pc:docMk/>
            <pc:sldMk cId="1961795313" sldId="429"/>
            <ac:spMk id="4" creationId="{4C2662B6-CB7C-9EC4-55F3-2CB48F291289}"/>
          </ac:spMkLst>
        </pc:spChg>
        <pc:spChg chg="mod">
          <ac:chgData name="Jacob Wolf" userId="05576282-d74a-4647-9cd1-42b570626f82" providerId="ADAL" clId="{754DBE56-32A6-4531-BE20-D9BC5C531A7E}" dt="2023-04-12T20:02:47.123" v="2342" actId="20577"/>
          <ac:spMkLst>
            <pc:docMk/>
            <pc:sldMk cId="1961795313" sldId="429"/>
            <ac:spMk id="6" creationId="{4323B8FA-4811-E672-AD18-4507396736B1}"/>
          </ac:spMkLst>
        </pc:spChg>
      </pc:sldChg>
      <pc:sldChg chg="modSp mod">
        <pc:chgData name="Jacob Wolf" userId="05576282-d74a-4647-9cd1-42b570626f82" providerId="ADAL" clId="{754DBE56-32A6-4531-BE20-D9BC5C531A7E}" dt="2023-04-12T19:48:28.806" v="1956" actId="20577"/>
        <pc:sldMkLst>
          <pc:docMk/>
          <pc:sldMk cId="1976831056" sldId="430"/>
        </pc:sldMkLst>
        <pc:spChg chg="mod">
          <ac:chgData name="Jacob Wolf" userId="05576282-d74a-4647-9cd1-42b570626f82" providerId="ADAL" clId="{754DBE56-32A6-4531-BE20-D9BC5C531A7E}" dt="2023-04-12T19:48:28.806" v="1956" actId="20577"/>
          <ac:spMkLst>
            <pc:docMk/>
            <pc:sldMk cId="1976831056" sldId="430"/>
            <ac:spMk id="2" creationId="{720C1D83-AAFB-1DF2-DFEA-928D734AC996}"/>
          </ac:spMkLst>
        </pc:spChg>
      </pc:sldChg>
      <pc:sldChg chg="modSp mod">
        <pc:chgData name="Jacob Wolf" userId="05576282-d74a-4647-9cd1-42b570626f82" providerId="ADAL" clId="{754DBE56-32A6-4531-BE20-D9BC5C531A7E}" dt="2023-04-12T20:13:04.074" v="2405" actId="6549"/>
        <pc:sldMkLst>
          <pc:docMk/>
          <pc:sldMk cId="3999422077" sldId="431"/>
        </pc:sldMkLst>
        <pc:spChg chg="mod">
          <ac:chgData name="Jacob Wolf" userId="05576282-d74a-4647-9cd1-42b570626f82" providerId="ADAL" clId="{754DBE56-32A6-4531-BE20-D9BC5C531A7E}" dt="2023-04-12T19:48:39.166" v="1960" actId="20577"/>
          <ac:spMkLst>
            <pc:docMk/>
            <pc:sldMk cId="3999422077" sldId="431"/>
            <ac:spMk id="2" creationId="{720C1D83-AAFB-1DF2-DFEA-928D734AC996}"/>
          </ac:spMkLst>
        </pc:spChg>
        <pc:spChg chg="mod">
          <ac:chgData name="Jacob Wolf" userId="05576282-d74a-4647-9cd1-42b570626f82" providerId="ADAL" clId="{754DBE56-32A6-4531-BE20-D9BC5C531A7E}" dt="2023-04-12T20:13:04.074" v="2405" actId="6549"/>
          <ac:spMkLst>
            <pc:docMk/>
            <pc:sldMk cId="3999422077" sldId="431"/>
            <ac:spMk id="4" creationId="{E691B882-44A4-2E0A-D571-61B1DCD470FB}"/>
          </ac:spMkLst>
        </pc:spChg>
      </pc:sldChg>
      <pc:sldChg chg="modSp mod">
        <pc:chgData name="Jacob Wolf" userId="05576282-d74a-4647-9cd1-42b570626f82" providerId="ADAL" clId="{754DBE56-32A6-4531-BE20-D9BC5C531A7E}" dt="2023-04-12T19:41:57.695" v="1758" actId="20577"/>
        <pc:sldMkLst>
          <pc:docMk/>
          <pc:sldMk cId="1763216269" sldId="433"/>
        </pc:sldMkLst>
        <pc:spChg chg="mod">
          <ac:chgData name="Jacob Wolf" userId="05576282-d74a-4647-9cd1-42b570626f82" providerId="ADAL" clId="{754DBE56-32A6-4531-BE20-D9BC5C531A7E}" dt="2023-04-12T19:41:57.695" v="1758" actId="20577"/>
          <ac:spMkLst>
            <pc:docMk/>
            <pc:sldMk cId="1763216269" sldId="433"/>
            <ac:spMk id="2" creationId="{720C1D83-AAFB-1DF2-DFEA-928D734AC996}"/>
          </ac:spMkLst>
        </pc:spChg>
      </pc:sldChg>
      <pc:sldChg chg="modSp mod">
        <pc:chgData name="Jacob Wolf" userId="05576282-d74a-4647-9cd1-42b570626f82" providerId="ADAL" clId="{754DBE56-32A6-4531-BE20-D9BC5C531A7E}" dt="2023-04-12T17:44:42.196" v="1134" actId="14861"/>
        <pc:sldMkLst>
          <pc:docMk/>
          <pc:sldMk cId="1646982605" sldId="438"/>
        </pc:sldMkLst>
        <pc:spChg chg="mod">
          <ac:chgData name="Jacob Wolf" userId="05576282-d74a-4647-9cd1-42b570626f82" providerId="ADAL" clId="{754DBE56-32A6-4531-BE20-D9BC5C531A7E}" dt="2023-04-12T17:44:42.196" v="1134" actId="14861"/>
          <ac:spMkLst>
            <pc:docMk/>
            <pc:sldMk cId="1646982605" sldId="438"/>
            <ac:spMk id="16" creationId="{2E0E83E8-EE40-777C-2CE3-D7C6A96E4632}"/>
          </ac:spMkLst>
        </pc:spChg>
        <pc:spChg chg="mod">
          <ac:chgData name="Jacob Wolf" userId="05576282-d74a-4647-9cd1-42b570626f82" providerId="ADAL" clId="{754DBE56-32A6-4531-BE20-D9BC5C531A7E}" dt="2023-04-12T17:44:15.639" v="1129" actId="20577"/>
          <ac:spMkLst>
            <pc:docMk/>
            <pc:sldMk cId="1646982605" sldId="438"/>
            <ac:spMk id="25" creationId="{0EFB0EDC-E7EA-01BF-1F7A-044A7A5468DF}"/>
          </ac:spMkLst>
        </pc:spChg>
        <pc:picChg chg="mod">
          <ac:chgData name="Jacob Wolf" userId="05576282-d74a-4647-9cd1-42b570626f82" providerId="ADAL" clId="{754DBE56-32A6-4531-BE20-D9BC5C531A7E}" dt="2023-04-12T17:44:22.428" v="1132" actId="1076"/>
          <ac:picMkLst>
            <pc:docMk/>
            <pc:sldMk cId="1646982605" sldId="438"/>
            <ac:picMk id="3" creationId="{93298347-C31B-84DA-5C44-1B79366725D8}"/>
          </ac:picMkLst>
        </pc:picChg>
      </pc:sldChg>
      <pc:sldChg chg="delSp modSp mod">
        <pc:chgData name="Jacob Wolf" userId="05576282-d74a-4647-9cd1-42b570626f82" providerId="ADAL" clId="{754DBE56-32A6-4531-BE20-D9BC5C531A7E}" dt="2023-04-12T17:06:32.605" v="87" actId="403"/>
        <pc:sldMkLst>
          <pc:docMk/>
          <pc:sldMk cId="4067594342" sldId="439"/>
        </pc:sldMkLst>
        <pc:spChg chg="del">
          <ac:chgData name="Jacob Wolf" userId="05576282-d74a-4647-9cd1-42b570626f82" providerId="ADAL" clId="{754DBE56-32A6-4531-BE20-D9BC5C531A7E}" dt="2023-04-12T17:05:25.014" v="80" actId="478"/>
          <ac:spMkLst>
            <pc:docMk/>
            <pc:sldMk cId="4067594342" sldId="439"/>
            <ac:spMk id="14" creationId="{B147E775-DA34-5D7D-5D37-56AFEAD90642}"/>
          </ac:spMkLst>
        </pc:spChg>
        <pc:spChg chg="mod">
          <ac:chgData name="Jacob Wolf" userId="05576282-d74a-4647-9cd1-42b570626f82" providerId="ADAL" clId="{754DBE56-32A6-4531-BE20-D9BC5C531A7E}" dt="2023-04-12T17:06:32.605" v="87" actId="403"/>
          <ac:spMkLst>
            <pc:docMk/>
            <pc:sldMk cId="4067594342" sldId="439"/>
            <ac:spMk id="15" creationId="{E4993B6D-284D-C755-DBE9-F1496622E7AF}"/>
          </ac:spMkLst>
        </pc:spChg>
        <pc:cxnChg chg="mod">
          <ac:chgData name="Jacob Wolf" userId="05576282-d74a-4647-9cd1-42b570626f82" providerId="ADAL" clId="{754DBE56-32A6-4531-BE20-D9BC5C531A7E}" dt="2023-04-12T17:05:43.335" v="82" actId="14861"/>
          <ac:cxnSpMkLst>
            <pc:docMk/>
            <pc:sldMk cId="4067594342" sldId="439"/>
            <ac:cxnSpMk id="13" creationId="{37D2EE7E-E4EE-F057-F049-8F70E57DB5B9}"/>
          </ac:cxnSpMkLst>
        </pc:cxnChg>
      </pc:sldChg>
      <pc:sldChg chg="modSp mod">
        <pc:chgData name="Jacob Wolf" userId="05576282-d74a-4647-9cd1-42b570626f82" providerId="ADAL" clId="{754DBE56-32A6-4531-BE20-D9BC5C531A7E}" dt="2023-04-12T17:45:29.863" v="1155" actId="1035"/>
        <pc:sldMkLst>
          <pc:docMk/>
          <pc:sldMk cId="3932051848" sldId="441"/>
        </pc:sldMkLst>
        <pc:spChg chg="mod">
          <ac:chgData name="Jacob Wolf" userId="05576282-d74a-4647-9cd1-42b570626f82" providerId="ADAL" clId="{754DBE56-32A6-4531-BE20-D9BC5C531A7E}" dt="2023-04-12T17:45:29.863" v="1155" actId="1035"/>
          <ac:spMkLst>
            <pc:docMk/>
            <pc:sldMk cId="3932051848" sldId="441"/>
            <ac:spMk id="7" creationId="{393DF290-CA06-8BCC-5AB9-27142DDF8184}"/>
          </ac:spMkLst>
        </pc:spChg>
        <pc:spChg chg="mod">
          <ac:chgData name="Jacob Wolf" userId="05576282-d74a-4647-9cd1-42b570626f82" providerId="ADAL" clId="{754DBE56-32A6-4531-BE20-D9BC5C531A7E}" dt="2023-04-12T17:45:19.135" v="1135" actId="1582"/>
          <ac:spMkLst>
            <pc:docMk/>
            <pc:sldMk cId="3932051848" sldId="441"/>
            <ac:spMk id="9" creationId="{C3A84F63-4B77-377F-95EB-AEE97DB49FB2}"/>
          </ac:spMkLst>
        </pc:spChg>
      </pc:sldChg>
      <pc:sldChg chg="delSp modSp mod">
        <pc:chgData name="Jacob Wolf" userId="05576282-d74a-4647-9cd1-42b570626f82" providerId="ADAL" clId="{754DBE56-32A6-4531-BE20-D9BC5C531A7E}" dt="2023-04-12T20:05:38.704" v="2362" actId="14100"/>
        <pc:sldMkLst>
          <pc:docMk/>
          <pc:sldMk cId="1593846134" sldId="442"/>
        </pc:sldMkLst>
        <pc:spChg chg="mod">
          <ac:chgData name="Jacob Wolf" userId="05576282-d74a-4647-9cd1-42b570626f82" providerId="ADAL" clId="{754DBE56-32A6-4531-BE20-D9BC5C531A7E}" dt="2023-04-12T20:04:50.494" v="2355" actId="113"/>
          <ac:spMkLst>
            <pc:docMk/>
            <pc:sldMk cId="1593846134" sldId="442"/>
            <ac:spMk id="8" creationId="{E8F994F2-4127-F55D-8D2E-0C6169FDD336}"/>
          </ac:spMkLst>
        </pc:spChg>
        <pc:spChg chg="mod">
          <ac:chgData name="Jacob Wolf" userId="05576282-d74a-4647-9cd1-42b570626f82" providerId="ADAL" clId="{754DBE56-32A6-4531-BE20-D9BC5C531A7E}" dt="2023-04-12T17:23:37.548" v="710" actId="1036"/>
          <ac:spMkLst>
            <pc:docMk/>
            <pc:sldMk cId="1593846134" sldId="442"/>
            <ac:spMk id="10" creationId="{3052F135-BCC5-EDAD-208C-06F8CCBB2D85}"/>
          </ac:spMkLst>
        </pc:spChg>
        <pc:spChg chg="mod">
          <ac:chgData name="Jacob Wolf" userId="05576282-d74a-4647-9cd1-42b570626f82" providerId="ADAL" clId="{754DBE56-32A6-4531-BE20-D9BC5C531A7E}" dt="2023-04-12T17:23:37.548" v="710" actId="1036"/>
          <ac:spMkLst>
            <pc:docMk/>
            <pc:sldMk cId="1593846134" sldId="442"/>
            <ac:spMk id="11" creationId="{653FEC55-9740-2286-E8FE-F1A8EC539375}"/>
          </ac:spMkLst>
        </pc:spChg>
        <pc:spChg chg="mod">
          <ac:chgData name="Jacob Wolf" userId="05576282-d74a-4647-9cd1-42b570626f82" providerId="ADAL" clId="{754DBE56-32A6-4531-BE20-D9BC5C531A7E}" dt="2023-04-12T17:24:02.844" v="774" actId="1076"/>
          <ac:spMkLst>
            <pc:docMk/>
            <pc:sldMk cId="1593846134" sldId="442"/>
            <ac:spMk id="14" creationId="{E70B216D-ADDC-0017-F333-452E3E9A8ADA}"/>
          </ac:spMkLst>
        </pc:spChg>
        <pc:spChg chg="mod">
          <ac:chgData name="Jacob Wolf" userId="05576282-d74a-4647-9cd1-42b570626f82" providerId="ADAL" clId="{754DBE56-32A6-4531-BE20-D9BC5C531A7E}" dt="2023-04-12T20:05:34.287" v="2361" actId="1076"/>
          <ac:spMkLst>
            <pc:docMk/>
            <pc:sldMk cId="1593846134" sldId="442"/>
            <ac:spMk id="18" creationId="{765E09FA-EF3E-EDB3-D60E-7DFAEC0302BE}"/>
          </ac:spMkLst>
        </pc:spChg>
        <pc:spChg chg="mod">
          <ac:chgData name="Jacob Wolf" userId="05576282-d74a-4647-9cd1-42b570626f82" providerId="ADAL" clId="{754DBE56-32A6-4531-BE20-D9BC5C531A7E}" dt="2023-04-12T17:24:21.336" v="799" actId="1036"/>
          <ac:spMkLst>
            <pc:docMk/>
            <pc:sldMk cId="1593846134" sldId="442"/>
            <ac:spMk id="27" creationId="{FD15828F-AD75-7432-A9D9-1D59D135C0A6}"/>
          </ac:spMkLst>
        </pc:spChg>
        <pc:picChg chg="mod">
          <ac:chgData name="Jacob Wolf" userId="05576282-d74a-4647-9cd1-42b570626f82" providerId="ADAL" clId="{754DBE56-32A6-4531-BE20-D9BC5C531A7E}" dt="2023-04-12T17:23:37.548" v="710" actId="1036"/>
          <ac:picMkLst>
            <pc:docMk/>
            <pc:sldMk cId="1593846134" sldId="442"/>
            <ac:picMk id="12" creationId="{8053F3AC-DB17-2007-1652-100C6871F908}"/>
          </ac:picMkLst>
        </pc:picChg>
        <pc:picChg chg="del">
          <ac:chgData name="Jacob Wolf" userId="05576282-d74a-4647-9cd1-42b570626f82" providerId="ADAL" clId="{754DBE56-32A6-4531-BE20-D9BC5C531A7E}" dt="2023-04-12T17:23:14.341" v="677" actId="478"/>
          <ac:picMkLst>
            <pc:docMk/>
            <pc:sldMk cId="1593846134" sldId="442"/>
            <ac:picMk id="13" creationId="{9E548A62-ED19-57AB-8CDC-0A6CCF66574C}"/>
          </ac:picMkLst>
        </pc:picChg>
        <pc:cxnChg chg="mod">
          <ac:chgData name="Jacob Wolf" userId="05576282-d74a-4647-9cd1-42b570626f82" providerId="ADAL" clId="{754DBE56-32A6-4531-BE20-D9BC5C531A7E}" dt="2023-04-12T20:05:38.704" v="2362" actId="14100"/>
          <ac:cxnSpMkLst>
            <pc:docMk/>
            <pc:sldMk cId="1593846134" sldId="442"/>
            <ac:cxnSpMk id="15" creationId="{68FB2908-5BA1-BA46-65E0-85E854B5B6A5}"/>
          </ac:cxnSpMkLst>
        </pc:cxnChg>
        <pc:cxnChg chg="mod">
          <ac:chgData name="Jacob Wolf" userId="05576282-d74a-4647-9cd1-42b570626f82" providerId="ADAL" clId="{754DBE56-32A6-4531-BE20-D9BC5C531A7E}" dt="2023-04-12T20:04:59.788" v="2356" actId="208"/>
          <ac:cxnSpMkLst>
            <pc:docMk/>
            <pc:sldMk cId="1593846134" sldId="442"/>
            <ac:cxnSpMk id="20" creationId="{AC581132-0A06-D34F-480B-03F647C0F5C5}"/>
          </ac:cxnSpMkLst>
        </pc:cxnChg>
        <pc:cxnChg chg="mod">
          <ac:chgData name="Jacob Wolf" userId="05576282-d74a-4647-9cd1-42b570626f82" providerId="ADAL" clId="{754DBE56-32A6-4531-BE20-D9BC5C531A7E}" dt="2023-04-12T20:04:59.788" v="2356" actId="208"/>
          <ac:cxnSpMkLst>
            <pc:docMk/>
            <pc:sldMk cId="1593846134" sldId="442"/>
            <ac:cxnSpMk id="23" creationId="{14015439-8530-1948-2EAF-8D2742EFDE13}"/>
          </ac:cxnSpMkLst>
        </pc:cxnChg>
      </pc:sldChg>
      <pc:sldChg chg="modSp mod">
        <pc:chgData name="Jacob Wolf" userId="05576282-d74a-4647-9cd1-42b570626f82" providerId="ADAL" clId="{754DBE56-32A6-4531-BE20-D9BC5C531A7E}" dt="2023-04-12T17:22:56.431" v="676" actId="14100"/>
        <pc:sldMkLst>
          <pc:docMk/>
          <pc:sldMk cId="1253328720" sldId="443"/>
        </pc:sldMkLst>
        <pc:spChg chg="mod">
          <ac:chgData name="Jacob Wolf" userId="05576282-d74a-4647-9cd1-42b570626f82" providerId="ADAL" clId="{754DBE56-32A6-4531-BE20-D9BC5C531A7E}" dt="2023-04-12T17:22:56.431" v="676" actId="14100"/>
          <ac:spMkLst>
            <pc:docMk/>
            <pc:sldMk cId="1253328720" sldId="443"/>
            <ac:spMk id="8" creationId="{EC0C888B-E53C-664F-3893-843E511889D4}"/>
          </ac:spMkLst>
        </pc:spChg>
      </pc:sldChg>
      <pc:sldChg chg="addSp modSp mod">
        <pc:chgData name="Jacob Wolf" userId="05576282-d74a-4647-9cd1-42b570626f82" providerId="ADAL" clId="{754DBE56-32A6-4531-BE20-D9BC5C531A7E}" dt="2023-04-12T17:50:02.556" v="1343" actId="1076"/>
        <pc:sldMkLst>
          <pc:docMk/>
          <pc:sldMk cId="2739393003" sldId="446"/>
        </pc:sldMkLst>
        <pc:spChg chg="add mod">
          <ac:chgData name="Jacob Wolf" userId="05576282-d74a-4647-9cd1-42b570626f82" providerId="ADAL" clId="{754DBE56-32A6-4531-BE20-D9BC5C531A7E}" dt="2023-04-12T17:49:59.731" v="1342" actId="1076"/>
          <ac:spMkLst>
            <pc:docMk/>
            <pc:sldMk cId="2739393003" sldId="446"/>
            <ac:spMk id="4" creationId="{4C0D080E-7305-CD6E-F836-4D7B7A36E973}"/>
          </ac:spMkLst>
        </pc:spChg>
        <pc:spChg chg="mod">
          <ac:chgData name="Jacob Wolf" userId="05576282-d74a-4647-9cd1-42b570626f82" providerId="ADAL" clId="{754DBE56-32A6-4531-BE20-D9BC5C531A7E}" dt="2023-04-12T17:50:02.556" v="1343" actId="1076"/>
          <ac:spMkLst>
            <pc:docMk/>
            <pc:sldMk cId="2739393003" sldId="446"/>
            <ac:spMk id="10" creationId="{E90A5311-8BD9-5E1F-78F2-67F00131DE41}"/>
          </ac:spMkLst>
        </pc:spChg>
        <pc:spChg chg="mod">
          <ac:chgData name="Jacob Wolf" userId="05576282-d74a-4647-9cd1-42b570626f82" providerId="ADAL" clId="{754DBE56-32A6-4531-BE20-D9BC5C531A7E}" dt="2023-04-12T17:47:24.692" v="1300" actId="1076"/>
          <ac:spMkLst>
            <pc:docMk/>
            <pc:sldMk cId="2739393003" sldId="446"/>
            <ac:spMk id="12" creationId="{53BA658D-A776-9017-D6A1-7DDD9F88E788}"/>
          </ac:spMkLst>
        </pc:spChg>
        <pc:spChg chg="mod">
          <ac:chgData name="Jacob Wolf" userId="05576282-d74a-4647-9cd1-42b570626f82" providerId="ADAL" clId="{754DBE56-32A6-4531-BE20-D9BC5C531A7E}" dt="2023-04-12T17:19:12.022" v="590" actId="1076"/>
          <ac:spMkLst>
            <pc:docMk/>
            <pc:sldMk cId="2739393003" sldId="446"/>
            <ac:spMk id="13" creationId="{3ED05A4C-6E06-7429-40BB-D41CD5C604CA}"/>
          </ac:spMkLst>
        </pc:spChg>
        <pc:cxnChg chg="mod">
          <ac:chgData name="Jacob Wolf" userId="05576282-d74a-4647-9cd1-42b570626f82" providerId="ADAL" clId="{754DBE56-32A6-4531-BE20-D9BC5C531A7E}" dt="2023-04-12T17:19:22.828" v="591" actId="14100"/>
          <ac:cxnSpMkLst>
            <pc:docMk/>
            <pc:sldMk cId="2739393003" sldId="446"/>
            <ac:cxnSpMk id="9" creationId="{B1BCDC2E-0BA4-C2CF-5C1E-3ED302A9C3BE}"/>
          </ac:cxnSpMkLst>
        </pc:cxnChg>
      </pc:sldChg>
      <pc:sldChg chg="addSp delSp modSp mod">
        <pc:chgData name="Jacob Wolf" userId="05576282-d74a-4647-9cd1-42b570626f82" providerId="ADAL" clId="{754DBE56-32A6-4531-BE20-D9BC5C531A7E}" dt="2023-04-12T19:48:15.671" v="1954" actId="1036"/>
        <pc:sldMkLst>
          <pc:docMk/>
          <pc:sldMk cId="1201580863" sldId="449"/>
        </pc:sldMkLst>
        <pc:spChg chg="mod">
          <ac:chgData name="Jacob Wolf" userId="05576282-d74a-4647-9cd1-42b570626f82" providerId="ADAL" clId="{754DBE56-32A6-4531-BE20-D9BC5C531A7E}" dt="2023-04-12T19:48:15.671" v="1954" actId="1036"/>
          <ac:spMkLst>
            <pc:docMk/>
            <pc:sldMk cId="1201580863" sldId="449"/>
            <ac:spMk id="2" creationId="{00000000-0000-0000-0000-000000000000}"/>
          </ac:spMkLst>
        </pc:spChg>
        <pc:spChg chg="add mod">
          <ac:chgData name="Jacob Wolf" userId="05576282-d74a-4647-9cd1-42b570626f82" providerId="ADAL" clId="{754DBE56-32A6-4531-BE20-D9BC5C531A7E}" dt="2023-04-12T19:45:23.479" v="1851" actId="14100"/>
          <ac:spMkLst>
            <pc:docMk/>
            <pc:sldMk cId="1201580863" sldId="449"/>
            <ac:spMk id="3" creationId="{24C62D80-8B19-F84C-A5EF-6EA34D79DD43}"/>
          </ac:spMkLst>
        </pc:spChg>
        <pc:spChg chg="add mod">
          <ac:chgData name="Jacob Wolf" userId="05576282-d74a-4647-9cd1-42b570626f82" providerId="ADAL" clId="{754DBE56-32A6-4531-BE20-D9BC5C531A7E}" dt="2023-04-12T19:45:23.479" v="1851" actId="14100"/>
          <ac:spMkLst>
            <pc:docMk/>
            <pc:sldMk cId="1201580863" sldId="449"/>
            <ac:spMk id="4" creationId="{C557EE79-9C19-7802-326C-EEFE603FEF4C}"/>
          </ac:spMkLst>
        </pc:spChg>
        <pc:spChg chg="add mod">
          <ac:chgData name="Jacob Wolf" userId="05576282-d74a-4647-9cd1-42b570626f82" providerId="ADAL" clId="{754DBE56-32A6-4531-BE20-D9BC5C531A7E}" dt="2023-04-12T19:45:23.479" v="1851" actId="14100"/>
          <ac:spMkLst>
            <pc:docMk/>
            <pc:sldMk cId="1201580863" sldId="449"/>
            <ac:spMk id="5" creationId="{4CD990AC-717D-F32C-C4A0-B13FFD9AA2B6}"/>
          </ac:spMkLst>
        </pc:spChg>
        <pc:spChg chg="add mod">
          <ac:chgData name="Jacob Wolf" userId="05576282-d74a-4647-9cd1-42b570626f82" providerId="ADAL" clId="{754DBE56-32A6-4531-BE20-D9BC5C531A7E}" dt="2023-04-12T19:45:23.479" v="1851" actId="14100"/>
          <ac:spMkLst>
            <pc:docMk/>
            <pc:sldMk cId="1201580863" sldId="449"/>
            <ac:spMk id="7" creationId="{F575B92F-C791-C76E-E0F9-026B4FFAA035}"/>
          </ac:spMkLst>
        </pc:spChg>
        <pc:spChg chg="add mod">
          <ac:chgData name="Jacob Wolf" userId="05576282-d74a-4647-9cd1-42b570626f82" providerId="ADAL" clId="{754DBE56-32A6-4531-BE20-D9BC5C531A7E}" dt="2023-04-12T19:45:23.479" v="1851" actId="14100"/>
          <ac:spMkLst>
            <pc:docMk/>
            <pc:sldMk cId="1201580863" sldId="449"/>
            <ac:spMk id="8" creationId="{73206A2D-B9C0-CCFE-7B3A-CAF9E9040DE5}"/>
          </ac:spMkLst>
        </pc:spChg>
        <pc:spChg chg="add mod">
          <ac:chgData name="Jacob Wolf" userId="05576282-d74a-4647-9cd1-42b570626f82" providerId="ADAL" clId="{754DBE56-32A6-4531-BE20-D9BC5C531A7E}" dt="2023-04-12T19:45:23.479" v="1851" actId="14100"/>
          <ac:spMkLst>
            <pc:docMk/>
            <pc:sldMk cId="1201580863" sldId="449"/>
            <ac:spMk id="9" creationId="{A9385025-69B2-6A20-201F-9523F266FD5C}"/>
          </ac:spMkLst>
        </pc:spChg>
        <pc:spChg chg="add mod">
          <ac:chgData name="Jacob Wolf" userId="05576282-d74a-4647-9cd1-42b570626f82" providerId="ADAL" clId="{754DBE56-32A6-4531-BE20-D9BC5C531A7E}" dt="2023-04-12T19:45:23.479" v="1851" actId="14100"/>
          <ac:spMkLst>
            <pc:docMk/>
            <pc:sldMk cId="1201580863" sldId="449"/>
            <ac:spMk id="10" creationId="{F3580413-10A0-5E11-3E93-02107E73FDE8}"/>
          </ac:spMkLst>
        </pc:spChg>
        <pc:spChg chg="add mod">
          <ac:chgData name="Jacob Wolf" userId="05576282-d74a-4647-9cd1-42b570626f82" providerId="ADAL" clId="{754DBE56-32A6-4531-BE20-D9BC5C531A7E}" dt="2023-04-12T19:45:23.479" v="1851" actId="14100"/>
          <ac:spMkLst>
            <pc:docMk/>
            <pc:sldMk cId="1201580863" sldId="449"/>
            <ac:spMk id="11" creationId="{951CC723-5730-3B1B-968B-0B2F8D89DE37}"/>
          </ac:spMkLst>
        </pc:spChg>
        <pc:spChg chg="add mod">
          <ac:chgData name="Jacob Wolf" userId="05576282-d74a-4647-9cd1-42b570626f82" providerId="ADAL" clId="{754DBE56-32A6-4531-BE20-D9BC5C531A7E}" dt="2023-04-12T19:47:44.537" v="1933" actId="1038"/>
          <ac:spMkLst>
            <pc:docMk/>
            <pc:sldMk cId="1201580863" sldId="449"/>
            <ac:spMk id="12" creationId="{CEB4C0DC-6B10-CDD3-C87F-7C9EEA886E44}"/>
          </ac:spMkLst>
        </pc:spChg>
        <pc:spChg chg="add mod">
          <ac:chgData name="Jacob Wolf" userId="05576282-d74a-4647-9cd1-42b570626f82" providerId="ADAL" clId="{754DBE56-32A6-4531-BE20-D9BC5C531A7E}" dt="2023-04-12T19:47:44.537" v="1933" actId="1038"/>
          <ac:spMkLst>
            <pc:docMk/>
            <pc:sldMk cId="1201580863" sldId="449"/>
            <ac:spMk id="13" creationId="{F2B723C1-C7A4-FBC9-7060-EC8A3F2DCD82}"/>
          </ac:spMkLst>
        </pc:spChg>
        <pc:spChg chg="add mod">
          <ac:chgData name="Jacob Wolf" userId="05576282-d74a-4647-9cd1-42b570626f82" providerId="ADAL" clId="{754DBE56-32A6-4531-BE20-D9BC5C531A7E}" dt="2023-04-12T19:47:44.537" v="1933" actId="1038"/>
          <ac:spMkLst>
            <pc:docMk/>
            <pc:sldMk cId="1201580863" sldId="449"/>
            <ac:spMk id="14" creationId="{BA1CB9B8-A5BD-32FC-A549-9417674DA313}"/>
          </ac:spMkLst>
        </pc:spChg>
        <pc:spChg chg="add mod">
          <ac:chgData name="Jacob Wolf" userId="05576282-d74a-4647-9cd1-42b570626f82" providerId="ADAL" clId="{754DBE56-32A6-4531-BE20-D9BC5C531A7E}" dt="2023-04-12T19:47:44.537" v="1933" actId="1038"/>
          <ac:spMkLst>
            <pc:docMk/>
            <pc:sldMk cId="1201580863" sldId="449"/>
            <ac:spMk id="15" creationId="{60FB5515-15B7-BC8A-7030-9F1AD8E43472}"/>
          </ac:spMkLst>
        </pc:spChg>
        <pc:spChg chg="add mod">
          <ac:chgData name="Jacob Wolf" userId="05576282-d74a-4647-9cd1-42b570626f82" providerId="ADAL" clId="{754DBE56-32A6-4531-BE20-D9BC5C531A7E}" dt="2023-04-12T19:47:44.537" v="1933" actId="1038"/>
          <ac:spMkLst>
            <pc:docMk/>
            <pc:sldMk cId="1201580863" sldId="449"/>
            <ac:spMk id="16" creationId="{212BB13C-D3D6-E0BB-6561-8FDF3958B79A}"/>
          </ac:spMkLst>
        </pc:spChg>
        <pc:spChg chg="add mod">
          <ac:chgData name="Jacob Wolf" userId="05576282-d74a-4647-9cd1-42b570626f82" providerId="ADAL" clId="{754DBE56-32A6-4531-BE20-D9BC5C531A7E}" dt="2023-04-12T19:47:44.537" v="1933" actId="1038"/>
          <ac:spMkLst>
            <pc:docMk/>
            <pc:sldMk cId="1201580863" sldId="449"/>
            <ac:spMk id="17" creationId="{4102AE42-06B1-137B-1978-DCB81DB12C68}"/>
          </ac:spMkLst>
        </pc:spChg>
        <pc:spChg chg="add mod">
          <ac:chgData name="Jacob Wolf" userId="05576282-d74a-4647-9cd1-42b570626f82" providerId="ADAL" clId="{754DBE56-32A6-4531-BE20-D9BC5C531A7E}" dt="2023-04-12T19:47:44.537" v="1933" actId="1038"/>
          <ac:spMkLst>
            <pc:docMk/>
            <pc:sldMk cId="1201580863" sldId="449"/>
            <ac:spMk id="18" creationId="{981B132A-A45B-D754-A5CB-CFF3713010A1}"/>
          </ac:spMkLst>
        </pc:spChg>
        <pc:spChg chg="add mod">
          <ac:chgData name="Jacob Wolf" userId="05576282-d74a-4647-9cd1-42b570626f82" providerId="ADAL" clId="{754DBE56-32A6-4531-BE20-D9BC5C531A7E}" dt="2023-04-12T19:47:44.537" v="1933" actId="1038"/>
          <ac:spMkLst>
            <pc:docMk/>
            <pc:sldMk cId="1201580863" sldId="449"/>
            <ac:spMk id="19" creationId="{F313A885-2BC4-8566-F4D8-166595160BD9}"/>
          </ac:spMkLst>
        </pc:spChg>
        <pc:picChg chg="add del mod">
          <ac:chgData name="Jacob Wolf" userId="05576282-d74a-4647-9cd1-42b570626f82" providerId="ADAL" clId="{754DBE56-32A6-4531-BE20-D9BC5C531A7E}" dt="2023-04-12T17:07:45.973" v="94" actId="478"/>
          <ac:picMkLst>
            <pc:docMk/>
            <pc:sldMk cId="1201580863" sldId="449"/>
            <ac:picMk id="4" creationId="{3EA0B8AA-B663-E7EE-0451-2E85F814E395}"/>
          </ac:picMkLst>
        </pc:picChg>
        <pc:picChg chg="add del mod">
          <ac:chgData name="Jacob Wolf" userId="05576282-d74a-4647-9cd1-42b570626f82" providerId="ADAL" clId="{754DBE56-32A6-4531-BE20-D9BC5C531A7E}" dt="2023-04-12T19:39:32.912" v="1695" actId="478"/>
          <ac:picMkLst>
            <pc:docMk/>
            <pc:sldMk cId="1201580863" sldId="449"/>
            <ac:picMk id="6" creationId="{B3B2C6CF-15AA-D3F8-86CF-07A2E7AFB45A}"/>
          </ac:picMkLst>
        </pc:picChg>
      </pc:sldChg>
      <pc:sldChg chg="addSp delSp modSp mod">
        <pc:chgData name="Jacob Wolf" userId="05576282-d74a-4647-9cd1-42b570626f82" providerId="ADAL" clId="{754DBE56-32A6-4531-BE20-D9BC5C531A7E}" dt="2023-04-12T20:04:23.342" v="2353" actId="14838"/>
        <pc:sldMkLst>
          <pc:docMk/>
          <pc:sldMk cId="4039675324" sldId="452"/>
        </pc:sldMkLst>
        <pc:spChg chg="add mod">
          <ac:chgData name="Jacob Wolf" userId="05576282-d74a-4647-9cd1-42b570626f82" providerId="ADAL" clId="{754DBE56-32A6-4531-BE20-D9BC5C531A7E}" dt="2023-04-12T20:04:23.342" v="2353" actId="14838"/>
          <ac:spMkLst>
            <pc:docMk/>
            <pc:sldMk cId="4039675324" sldId="452"/>
            <ac:spMk id="5" creationId="{A639513D-23C1-2FDB-223A-9115AB1995B7}"/>
          </ac:spMkLst>
        </pc:spChg>
        <pc:spChg chg="del">
          <ac:chgData name="Jacob Wolf" userId="05576282-d74a-4647-9cd1-42b570626f82" providerId="ADAL" clId="{754DBE56-32A6-4531-BE20-D9BC5C531A7E}" dt="2023-04-12T16:40:46.484" v="30" actId="478"/>
          <ac:spMkLst>
            <pc:docMk/>
            <pc:sldMk cId="4039675324" sldId="452"/>
            <ac:spMk id="9" creationId="{49582F16-3E4A-ED43-E52C-C3874728E54D}"/>
          </ac:spMkLst>
        </pc:spChg>
        <pc:spChg chg="mod ord">
          <ac:chgData name="Jacob Wolf" userId="05576282-d74a-4647-9cd1-42b570626f82" providerId="ADAL" clId="{754DBE56-32A6-4531-BE20-D9BC5C531A7E}" dt="2023-04-12T17:50:55.813" v="1350" actId="14861"/>
          <ac:spMkLst>
            <pc:docMk/>
            <pc:sldMk cId="4039675324" sldId="452"/>
            <ac:spMk id="13" creationId="{029A92BB-CB2F-7D7D-06F8-A3B5DB12F594}"/>
          </ac:spMkLst>
        </pc:spChg>
        <pc:spChg chg="mod">
          <ac:chgData name="Jacob Wolf" userId="05576282-d74a-4647-9cd1-42b570626f82" providerId="ADAL" clId="{754DBE56-32A6-4531-BE20-D9BC5C531A7E}" dt="2023-04-12T17:49:19.837" v="1337" actId="1076"/>
          <ac:spMkLst>
            <pc:docMk/>
            <pc:sldMk cId="4039675324" sldId="452"/>
            <ac:spMk id="14" creationId="{F74F6BDA-7B32-A375-5F09-5646044BDF58}"/>
          </ac:spMkLst>
        </pc:spChg>
        <pc:spChg chg="mod">
          <ac:chgData name="Jacob Wolf" userId="05576282-d74a-4647-9cd1-42b570626f82" providerId="ADAL" clId="{754DBE56-32A6-4531-BE20-D9BC5C531A7E}" dt="2023-04-12T17:48:44.312" v="1320" actId="1076"/>
          <ac:spMkLst>
            <pc:docMk/>
            <pc:sldMk cId="4039675324" sldId="452"/>
            <ac:spMk id="19" creationId="{3D83C57E-2A5A-74E5-6391-6E9C594396CA}"/>
          </ac:spMkLst>
        </pc:spChg>
        <pc:spChg chg="mod">
          <ac:chgData name="Jacob Wolf" userId="05576282-d74a-4647-9cd1-42b570626f82" providerId="ADAL" clId="{754DBE56-32A6-4531-BE20-D9BC5C531A7E}" dt="2023-04-12T17:48:33.057" v="1318" actId="14100"/>
          <ac:spMkLst>
            <pc:docMk/>
            <pc:sldMk cId="4039675324" sldId="452"/>
            <ac:spMk id="21" creationId="{24308CCD-3D06-707C-22EB-6632B075E11E}"/>
          </ac:spMkLst>
        </pc:spChg>
        <pc:spChg chg="mod">
          <ac:chgData name="Jacob Wolf" userId="05576282-d74a-4647-9cd1-42b570626f82" providerId="ADAL" clId="{754DBE56-32A6-4531-BE20-D9BC5C531A7E}" dt="2023-04-12T20:03:36.319" v="2349" actId="113"/>
          <ac:spMkLst>
            <pc:docMk/>
            <pc:sldMk cId="4039675324" sldId="452"/>
            <ac:spMk id="24" creationId="{F38E47EA-C802-65E2-3F09-DD84552E7D5C}"/>
          </ac:spMkLst>
        </pc:spChg>
        <pc:spChg chg="mod">
          <ac:chgData name="Jacob Wolf" userId="05576282-d74a-4647-9cd1-42b570626f82" providerId="ADAL" clId="{754DBE56-32A6-4531-BE20-D9BC5C531A7E}" dt="2023-04-12T17:49:13.187" v="1336" actId="1035"/>
          <ac:spMkLst>
            <pc:docMk/>
            <pc:sldMk cId="4039675324" sldId="452"/>
            <ac:spMk id="32" creationId="{13F11CA5-648F-A6C2-4656-320F9901168B}"/>
          </ac:spMkLst>
        </pc:spChg>
        <pc:picChg chg="mod">
          <ac:chgData name="Jacob Wolf" userId="05576282-d74a-4647-9cd1-42b570626f82" providerId="ADAL" clId="{754DBE56-32A6-4531-BE20-D9BC5C531A7E}" dt="2023-04-12T17:48:57.780" v="1326" actId="1076"/>
          <ac:picMkLst>
            <pc:docMk/>
            <pc:sldMk cId="4039675324" sldId="452"/>
            <ac:picMk id="10" creationId="{64BCAD80-18B9-850C-80FF-B8B32CE6D52A}"/>
          </ac:picMkLst>
        </pc:picChg>
        <pc:picChg chg="del">
          <ac:chgData name="Jacob Wolf" userId="05576282-d74a-4647-9cd1-42b570626f82" providerId="ADAL" clId="{754DBE56-32A6-4531-BE20-D9BC5C531A7E}" dt="2023-04-12T17:48:09.666" v="1312" actId="478"/>
          <ac:picMkLst>
            <pc:docMk/>
            <pc:sldMk cId="4039675324" sldId="452"/>
            <ac:picMk id="15" creationId="{3DFB1CF6-6CC0-0300-6DCA-DE994E7511BD}"/>
          </ac:picMkLst>
        </pc:picChg>
        <pc:picChg chg="mod ord">
          <ac:chgData name="Jacob Wolf" userId="05576282-d74a-4647-9cd1-42b570626f82" providerId="ADAL" clId="{754DBE56-32A6-4531-BE20-D9BC5C531A7E}" dt="2023-04-12T17:48:44.312" v="1320" actId="1076"/>
          <ac:picMkLst>
            <pc:docMk/>
            <pc:sldMk cId="4039675324" sldId="452"/>
            <ac:picMk id="18" creationId="{0F98E3D0-06A3-2C94-141B-5BCA164D2730}"/>
          </ac:picMkLst>
        </pc:picChg>
        <pc:cxnChg chg="mod">
          <ac:chgData name="Jacob Wolf" userId="05576282-d74a-4647-9cd1-42b570626f82" providerId="ADAL" clId="{754DBE56-32A6-4531-BE20-D9BC5C531A7E}" dt="2023-04-12T17:48:44.312" v="1320" actId="1076"/>
          <ac:cxnSpMkLst>
            <pc:docMk/>
            <pc:sldMk cId="4039675324" sldId="452"/>
            <ac:cxnSpMk id="8" creationId="{16063477-E09C-9E5D-37A0-19F42796DEC4}"/>
          </ac:cxnSpMkLst>
        </pc:cxnChg>
        <pc:cxnChg chg="mod">
          <ac:chgData name="Jacob Wolf" userId="05576282-d74a-4647-9cd1-42b570626f82" providerId="ADAL" clId="{754DBE56-32A6-4531-BE20-D9BC5C531A7E}" dt="2023-04-12T17:48:44.312" v="1320" actId="1076"/>
          <ac:cxnSpMkLst>
            <pc:docMk/>
            <pc:sldMk cId="4039675324" sldId="452"/>
            <ac:cxnSpMk id="16" creationId="{F7E1B11B-BB73-1D05-9855-DB8F9A14C845}"/>
          </ac:cxnSpMkLst>
        </pc:cxnChg>
        <pc:cxnChg chg="mod ord">
          <ac:chgData name="Jacob Wolf" userId="05576282-d74a-4647-9cd1-42b570626f82" providerId="ADAL" clId="{754DBE56-32A6-4531-BE20-D9BC5C531A7E}" dt="2023-04-12T17:48:44.312" v="1320" actId="1076"/>
          <ac:cxnSpMkLst>
            <pc:docMk/>
            <pc:sldMk cId="4039675324" sldId="452"/>
            <ac:cxnSpMk id="17" creationId="{C9A01D53-5992-7A5E-B51E-8ED24002E487}"/>
          </ac:cxnSpMkLst>
        </pc:cxnChg>
        <pc:cxnChg chg="mod">
          <ac:chgData name="Jacob Wolf" userId="05576282-d74a-4647-9cd1-42b570626f82" providerId="ADAL" clId="{754DBE56-32A6-4531-BE20-D9BC5C531A7E}" dt="2023-04-12T20:03:53.050" v="2351" actId="1582"/>
          <ac:cxnSpMkLst>
            <pc:docMk/>
            <pc:sldMk cId="4039675324" sldId="452"/>
            <ac:cxnSpMk id="27" creationId="{08BAB2A9-C5EB-BC23-49D1-C2D052A6B702}"/>
          </ac:cxnSpMkLst>
        </pc:cxnChg>
        <pc:cxnChg chg="mod">
          <ac:chgData name="Jacob Wolf" userId="05576282-d74a-4647-9cd1-42b570626f82" providerId="ADAL" clId="{754DBE56-32A6-4531-BE20-D9BC5C531A7E}" dt="2023-04-12T20:04:09.207" v="2352" actId="208"/>
          <ac:cxnSpMkLst>
            <pc:docMk/>
            <pc:sldMk cId="4039675324" sldId="452"/>
            <ac:cxnSpMk id="30" creationId="{A4C256CB-364B-2215-125E-E011BB95E373}"/>
          </ac:cxnSpMkLst>
        </pc:cxnChg>
      </pc:sldChg>
      <pc:sldChg chg="delSp modSp mod">
        <pc:chgData name="Jacob Wolf" userId="05576282-d74a-4647-9cd1-42b570626f82" providerId="ADAL" clId="{754DBE56-32A6-4531-BE20-D9BC5C531A7E}" dt="2023-04-12T20:03:06.421" v="2344" actId="113"/>
        <pc:sldMkLst>
          <pc:docMk/>
          <pc:sldMk cId="2456636960" sldId="453"/>
        </pc:sldMkLst>
        <pc:spChg chg="mod">
          <ac:chgData name="Jacob Wolf" userId="05576282-d74a-4647-9cd1-42b570626f82" providerId="ADAL" clId="{754DBE56-32A6-4531-BE20-D9BC5C531A7E}" dt="2023-04-12T19:41:45.473" v="1736" actId="6549"/>
          <ac:spMkLst>
            <pc:docMk/>
            <pc:sldMk cId="2456636960" sldId="453"/>
            <ac:spMk id="2" creationId="{ADF6BF9E-E3C0-3F87-D66B-3E30215CD9AB}"/>
          </ac:spMkLst>
        </pc:spChg>
        <pc:spChg chg="mod">
          <ac:chgData name="Jacob Wolf" userId="05576282-d74a-4647-9cd1-42b570626f82" providerId="ADAL" clId="{754DBE56-32A6-4531-BE20-D9BC5C531A7E}" dt="2023-04-12T20:03:06.421" v="2344" actId="113"/>
          <ac:spMkLst>
            <pc:docMk/>
            <pc:sldMk cId="2456636960" sldId="453"/>
            <ac:spMk id="4" creationId="{8CD1409B-F2E8-E678-4587-EAA57E7DFD2E}"/>
          </ac:spMkLst>
        </pc:spChg>
        <pc:spChg chg="del mod">
          <ac:chgData name="Jacob Wolf" userId="05576282-d74a-4647-9cd1-42b570626f82" providerId="ADAL" clId="{754DBE56-32A6-4531-BE20-D9BC5C531A7E}" dt="2023-04-12T17:30:19.247" v="904" actId="478"/>
          <ac:spMkLst>
            <pc:docMk/>
            <pc:sldMk cId="2456636960" sldId="453"/>
            <ac:spMk id="15" creationId="{1CBAB314-968B-787A-158A-1E34648CF80A}"/>
          </ac:spMkLst>
        </pc:spChg>
        <pc:spChg chg="mod">
          <ac:chgData name="Jacob Wolf" userId="05576282-d74a-4647-9cd1-42b570626f82" providerId="ADAL" clId="{754DBE56-32A6-4531-BE20-D9BC5C531A7E}" dt="2023-04-12T17:52:51.678" v="1445" actId="1035"/>
          <ac:spMkLst>
            <pc:docMk/>
            <pc:sldMk cId="2456636960" sldId="453"/>
            <ac:spMk id="17" creationId="{BD32CA47-B625-DC73-556E-586685C7E229}"/>
          </ac:spMkLst>
        </pc:spChg>
        <pc:spChg chg="mod">
          <ac:chgData name="Jacob Wolf" userId="05576282-d74a-4647-9cd1-42b570626f82" providerId="ADAL" clId="{754DBE56-32A6-4531-BE20-D9BC5C531A7E}" dt="2023-04-12T20:03:06.421" v="2344" actId="113"/>
          <ac:spMkLst>
            <pc:docMk/>
            <pc:sldMk cId="2456636960" sldId="453"/>
            <ac:spMk id="18" creationId="{AA64E67D-B0D1-4C55-5670-A35AF397C229}"/>
          </ac:spMkLst>
        </pc:spChg>
        <pc:spChg chg="mod">
          <ac:chgData name="Jacob Wolf" userId="05576282-d74a-4647-9cd1-42b570626f82" providerId="ADAL" clId="{754DBE56-32A6-4531-BE20-D9BC5C531A7E}" dt="2023-04-12T17:37:38.367" v="1056" actId="1038"/>
          <ac:spMkLst>
            <pc:docMk/>
            <pc:sldMk cId="2456636960" sldId="453"/>
            <ac:spMk id="19" creationId="{7AFC015B-C5A8-27B4-E1D4-89F177569D15}"/>
          </ac:spMkLst>
        </pc:spChg>
        <pc:picChg chg="mod">
          <ac:chgData name="Jacob Wolf" userId="05576282-d74a-4647-9cd1-42b570626f82" providerId="ADAL" clId="{754DBE56-32A6-4531-BE20-D9BC5C531A7E}" dt="2023-04-12T17:37:54.243" v="1128" actId="1037"/>
          <ac:picMkLst>
            <pc:docMk/>
            <pc:sldMk cId="2456636960" sldId="453"/>
            <ac:picMk id="8" creationId="{C48F4FB5-B547-A5E8-92A5-06D06461A42E}"/>
          </ac:picMkLst>
        </pc:picChg>
        <pc:picChg chg="del">
          <ac:chgData name="Jacob Wolf" userId="05576282-d74a-4647-9cd1-42b570626f82" providerId="ADAL" clId="{754DBE56-32A6-4531-BE20-D9BC5C531A7E}" dt="2023-04-12T17:31:21.527" v="912" actId="478"/>
          <ac:picMkLst>
            <pc:docMk/>
            <pc:sldMk cId="2456636960" sldId="453"/>
            <ac:picMk id="16" creationId="{F994CBB1-C201-6F5E-EC8A-8D5F1614E381}"/>
          </ac:picMkLst>
        </pc:picChg>
        <pc:cxnChg chg="mod">
          <ac:chgData name="Jacob Wolf" userId="05576282-d74a-4647-9cd1-42b570626f82" providerId="ADAL" clId="{754DBE56-32A6-4531-BE20-D9BC5C531A7E}" dt="2023-04-12T19:59:02.643" v="2106" actId="208"/>
          <ac:cxnSpMkLst>
            <pc:docMk/>
            <pc:sldMk cId="2456636960" sldId="453"/>
            <ac:cxnSpMk id="5" creationId="{945A52E7-1CC9-FB5E-9511-015B1D630753}"/>
          </ac:cxnSpMkLst>
        </pc:cxnChg>
        <pc:cxnChg chg="mod">
          <ac:chgData name="Jacob Wolf" userId="05576282-d74a-4647-9cd1-42b570626f82" providerId="ADAL" clId="{754DBE56-32A6-4531-BE20-D9BC5C531A7E}" dt="2023-04-12T19:59:02.643" v="2106" actId="208"/>
          <ac:cxnSpMkLst>
            <pc:docMk/>
            <pc:sldMk cId="2456636960" sldId="453"/>
            <ac:cxnSpMk id="7" creationId="{49E2528F-2B16-F0B4-2A3C-4985791EAEB6}"/>
          </ac:cxnSpMkLst>
        </pc:cxnChg>
        <pc:cxnChg chg="mod">
          <ac:chgData name="Jacob Wolf" userId="05576282-d74a-4647-9cd1-42b570626f82" providerId="ADAL" clId="{754DBE56-32A6-4531-BE20-D9BC5C531A7E}" dt="2023-04-12T19:59:02.643" v="2106" actId="208"/>
          <ac:cxnSpMkLst>
            <pc:docMk/>
            <pc:sldMk cId="2456636960" sldId="453"/>
            <ac:cxnSpMk id="9" creationId="{F6E0D467-B919-BB25-2068-EAC659084F85}"/>
          </ac:cxnSpMkLst>
        </pc:cxnChg>
      </pc:sldChg>
      <pc:sldChg chg="modSp mod">
        <pc:chgData name="Jacob Wolf" userId="05576282-d74a-4647-9cd1-42b570626f82" providerId="ADAL" clId="{754DBE56-32A6-4531-BE20-D9BC5C531A7E}" dt="2023-04-12T19:41:50.114" v="1742" actId="6549"/>
        <pc:sldMkLst>
          <pc:docMk/>
          <pc:sldMk cId="1418779542" sldId="459"/>
        </pc:sldMkLst>
        <pc:spChg chg="mod">
          <ac:chgData name="Jacob Wolf" userId="05576282-d74a-4647-9cd1-42b570626f82" providerId="ADAL" clId="{754DBE56-32A6-4531-BE20-D9BC5C531A7E}" dt="2023-04-12T19:41:50.114" v="1742" actId="6549"/>
          <ac:spMkLst>
            <pc:docMk/>
            <pc:sldMk cId="1418779542" sldId="459"/>
            <ac:spMk id="2" creationId="{53EA05B2-C740-A4E7-07DA-1167AA14C16E}"/>
          </ac:spMkLst>
        </pc:spChg>
        <pc:spChg chg="mod">
          <ac:chgData name="Jacob Wolf" userId="05576282-d74a-4647-9cd1-42b570626f82" providerId="ADAL" clId="{754DBE56-32A6-4531-BE20-D9BC5C531A7E}" dt="2023-04-12T17:29:24.526" v="901" actId="1076"/>
          <ac:spMkLst>
            <pc:docMk/>
            <pc:sldMk cId="1418779542" sldId="459"/>
            <ac:spMk id="3" creationId="{192DD30C-3B1A-F5F6-5806-13A845B6D3EE}"/>
          </ac:spMkLst>
        </pc:spChg>
      </pc:sldChg>
      <pc:sldChg chg="modSp mod">
        <pc:chgData name="Jacob Wolf" userId="05576282-d74a-4647-9cd1-42b570626f82" providerId="ADAL" clId="{754DBE56-32A6-4531-BE20-D9BC5C531A7E}" dt="2023-04-12T19:48:52.591" v="1962" actId="20577"/>
        <pc:sldMkLst>
          <pc:docMk/>
          <pc:sldMk cId="1687535543" sldId="461"/>
        </pc:sldMkLst>
        <pc:spChg chg="mod">
          <ac:chgData name="Jacob Wolf" userId="05576282-d74a-4647-9cd1-42b570626f82" providerId="ADAL" clId="{754DBE56-32A6-4531-BE20-D9BC5C531A7E}" dt="2023-04-12T19:48:52.591" v="1962" actId="20577"/>
          <ac:spMkLst>
            <pc:docMk/>
            <pc:sldMk cId="1687535543" sldId="461"/>
            <ac:spMk id="2" creationId="{7837C031-7E5A-65B2-3608-243CA418DA70}"/>
          </ac:spMkLst>
        </pc:spChg>
      </pc:sldChg>
      <pc:sldChg chg="modSp mod">
        <pc:chgData name="Jacob Wolf" userId="05576282-d74a-4647-9cd1-42b570626f82" providerId="ADAL" clId="{754DBE56-32A6-4531-BE20-D9BC5C531A7E}" dt="2023-04-12T19:42:49.099" v="1805" actId="6549"/>
        <pc:sldMkLst>
          <pc:docMk/>
          <pc:sldMk cId="2863668202" sldId="462"/>
        </pc:sldMkLst>
        <pc:spChg chg="mod">
          <ac:chgData name="Jacob Wolf" userId="05576282-d74a-4647-9cd1-42b570626f82" providerId="ADAL" clId="{754DBE56-32A6-4531-BE20-D9BC5C531A7E}" dt="2023-04-12T19:42:49.099" v="1805" actId="6549"/>
          <ac:spMkLst>
            <pc:docMk/>
            <pc:sldMk cId="2863668202" sldId="462"/>
            <ac:spMk id="2" creationId="{720C1D83-AAFB-1DF2-DFEA-928D734AC996}"/>
          </ac:spMkLst>
        </pc:spChg>
      </pc:sldChg>
      <pc:sldChg chg="modSp mod">
        <pc:chgData name="Jacob Wolf" userId="05576282-d74a-4647-9cd1-42b570626f82" providerId="ADAL" clId="{754DBE56-32A6-4531-BE20-D9BC5C531A7E}" dt="2023-04-12T19:43:07.259" v="1829" actId="6549"/>
        <pc:sldMkLst>
          <pc:docMk/>
          <pc:sldMk cId="2950559508" sldId="463"/>
        </pc:sldMkLst>
        <pc:spChg chg="mod">
          <ac:chgData name="Jacob Wolf" userId="05576282-d74a-4647-9cd1-42b570626f82" providerId="ADAL" clId="{754DBE56-32A6-4531-BE20-D9BC5C531A7E}" dt="2023-04-12T19:43:07.259" v="1829" actId="6549"/>
          <ac:spMkLst>
            <pc:docMk/>
            <pc:sldMk cId="2950559508" sldId="463"/>
            <ac:spMk id="2" creationId="{9AE20BE5-3C04-0EC5-7695-4160BB4242E0}"/>
          </ac:spMkLst>
        </pc:spChg>
      </pc:sldChg>
      <pc:sldChg chg="modSp mod">
        <pc:chgData name="Jacob Wolf" userId="05576282-d74a-4647-9cd1-42b570626f82" providerId="ADAL" clId="{754DBE56-32A6-4531-BE20-D9BC5C531A7E}" dt="2023-04-12T19:42:53.153" v="1811" actId="6549"/>
        <pc:sldMkLst>
          <pc:docMk/>
          <pc:sldMk cId="1334586753" sldId="464"/>
        </pc:sldMkLst>
        <pc:spChg chg="mod">
          <ac:chgData name="Jacob Wolf" userId="05576282-d74a-4647-9cd1-42b570626f82" providerId="ADAL" clId="{754DBE56-32A6-4531-BE20-D9BC5C531A7E}" dt="2023-04-12T19:42:53.153" v="1811" actId="6549"/>
          <ac:spMkLst>
            <pc:docMk/>
            <pc:sldMk cId="1334586753" sldId="464"/>
            <ac:spMk id="2" creationId="{0232CEEC-D353-06C7-425D-3C2A60ADB044}"/>
          </ac:spMkLst>
        </pc:spChg>
      </pc:sldChg>
      <pc:sldChg chg="delSp modSp mod">
        <pc:chgData name="Jacob Wolf" userId="05576282-d74a-4647-9cd1-42b570626f82" providerId="ADAL" clId="{754DBE56-32A6-4531-BE20-D9BC5C531A7E}" dt="2023-04-12T16:41:39.378" v="57" actId="14861"/>
        <pc:sldMkLst>
          <pc:docMk/>
          <pc:sldMk cId="2163660579" sldId="471"/>
        </pc:sldMkLst>
        <pc:spChg chg="del">
          <ac:chgData name="Jacob Wolf" userId="05576282-d74a-4647-9cd1-42b570626f82" providerId="ADAL" clId="{754DBE56-32A6-4531-BE20-D9BC5C531A7E}" dt="2023-04-12T16:36:48.573" v="20" actId="478"/>
          <ac:spMkLst>
            <pc:docMk/>
            <pc:sldMk cId="2163660579" sldId="471"/>
            <ac:spMk id="14" creationId="{B147E775-DA34-5D7D-5D37-56AFEAD90642}"/>
          </ac:spMkLst>
        </pc:spChg>
        <pc:spChg chg="mod">
          <ac:chgData name="Jacob Wolf" userId="05576282-d74a-4647-9cd1-42b570626f82" providerId="ADAL" clId="{754DBE56-32A6-4531-BE20-D9BC5C531A7E}" dt="2023-04-12T16:41:39.378" v="57" actId="14861"/>
          <ac:spMkLst>
            <pc:docMk/>
            <pc:sldMk cId="2163660579" sldId="471"/>
            <ac:spMk id="15" creationId="{E4993B6D-284D-C755-DBE9-F1496622E7AF}"/>
          </ac:spMkLst>
        </pc:spChg>
        <pc:cxnChg chg="mod">
          <ac:chgData name="Jacob Wolf" userId="05576282-d74a-4647-9cd1-42b570626f82" providerId="ADAL" clId="{754DBE56-32A6-4531-BE20-D9BC5C531A7E}" dt="2023-04-12T16:41:39.378" v="57" actId="14861"/>
          <ac:cxnSpMkLst>
            <pc:docMk/>
            <pc:sldMk cId="2163660579" sldId="471"/>
            <ac:cxnSpMk id="13" creationId="{37D2EE7E-E4EE-F057-F049-8F70E57DB5B9}"/>
          </ac:cxnSpMkLst>
        </pc:cxnChg>
      </pc:sldChg>
      <pc:sldChg chg="delSp modSp mod">
        <pc:chgData name="Jacob Wolf" userId="05576282-d74a-4647-9cd1-42b570626f82" providerId="ADAL" clId="{754DBE56-32A6-4531-BE20-D9BC5C531A7E}" dt="2023-04-12T20:03:12.131" v="2345" actId="113"/>
        <pc:sldMkLst>
          <pc:docMk/>
          <pc:sldMk cId="1900548505" sldId="481"/>
        </pc:sldMkLst>
        <pc:spChg chg="mod">
          <ac:chgData name="Jacob Wolf" userId="05576282-d74a-4647-9cd1-42b570626f82" providerId="ADAL" clId="{754DBE56-32A6-4531-BE20-D9BC5C531A7E}" dt="2023-04-12T19:41:29.933" v="1718" actId="6549"/>
          <ac:spMkLst>
            <pc:docMk/>
            <pc:sldMk cId="1900548505" sldId="481"/>
            <ac:spMk id="2" creationId="{ADF6BF9E-E3C0-3F87-D66B-3E30215CD9AB}"/>
          </ac:spMkLst>
        </pc:spChg>
        <pc:spChg chg="mod">
          <ac:chgData name="Jacob Wolf" userId="05576282-d74a-4647-9cd1-42b570626f82" providerId="ADAL" clId="{754DBE56-32A6-4531-BE20-D9BC5C531A7E}" dt="2023-04-12T20:01:21.288" v="2198" actId="1036"/>
          <ac:spMkLst>
            <pc:docMk/>
            <pc:sldMk cId="1900548505" sldId="481"/>
            <ac:spMk id="4" creationId="{704284D8-4201-547E-2A6A-76C2C22E92D1}"/>
          </ac:spMkLst>
        </pc:spChg>
        <pc:spChg chg="mod">
          <ac:chgData name="Jacob Wolf" userId="05576282-d74a-4647-9cd1-42b570626f82" providerId="ADAL" clId="{754DBE56-32A6-4531-BE20-D9BC5C531A7E}" dt="2023-04-12T20:01:12.602" v="2156" actId="1076"/>
          <ac:spMkLst>
            <pc:docMk/>
            <pc:sldMk cId="1900548505" sldId="481"/>
            <ac:spMk id="11" creationId="{B4377058-2DED-6245-A884-68BDC9FB14B2}"/>
          </ac:spMkLst>
        </pc:spChg>
        <pc:spChg chg="del">
          <ac:chgData name="Jacob Wolf" userId="05576282-d74a-4647-9cd1-42b570626f82" providerId="ADAL" clId="{754DBE56-32A6-4531-BE20-D9BC5C531A7E}" dt="2023-04-12T19:59:41.341" v="2137" actId="478"/>
          <ac:spMkLst>
            <pc:docMk/>
            <pc:sldMk cId="1900548505" sldId="481"/>
            <ac:spMk id="15" creationId="{1CBAB314-968B-787A-158A-1E34648CF80A}"/>
          </ac:spMkLst>
        </pc:spChg>
        <pc:spChg chg="mod">
          <ac:chgData name="Jacob Wolf" userId="05576282-d74a-4647-9cd1-42b570626f82" providerId="ADAL" clId="{754DBE56-32A6-4531-BE20-D9BC5C531A7E}" dt="2023-04-12T20:03:12.131" v="2345" actId="113"/>
          <ac:spMkLst>
            <pc:docMk/>
            <pc:sldMk cId="1900548505" sldId="481"/>
            <ac:spMk id="18" creationId="{AA64E67D-B0D1-4C55-5670-A35AF397C229}"/>
          </ac:spMkLst>
        </pc:spChg>
        <pc:picChg chg="del mod">
          <ac:chgData name="Jacob Wolf" userId="05576282-d74a-4647-9cd1-42b570626f82" providerId="ADAL" clId="{754DBE56-32A6-4531-BE20-D9BC5C531A7E}" dt="2023-04-12T19:59:10.554" v="2108" actId="478"/>
          <ac:picMkLst>
            <pc:docMk/>
            <pc:sldMk cId="1900548505" sldId="481"/>
            <ac:picMk id="3" creationId="{D567DAA1-DFC9-0C39-B9CC-9674C49EC7C2}"/>
          </ac:picMkLst>
        </pc:picChg>
        <pc:picChg chg="mod modCrop">
          <ac:chgData name="Jacob Wolf" userId="05576282-d74a-4647-9cd1-42b570626f82" providerId="ADAL" clId="{754DBE56-32A6-4531-BE20-D9BC5C531A7E}" dt="2023-04-12T20:00:36.198" v="2151" actId="732"/>
          <ac:picMkLst>
            <pc:docMk/>
            <pc:sldMk cId="1900548505" sldId="481"/>
            <ac:picMk id="8" creationId="{C48F4FB5-B547-A5E8-92A5-06D06461A42E}"/>
          </ac:picMkLst>
        </pc:picChg>
        <pc:cxnChg chg="mod">
          <ac:chgData name="Jacob Wolf" userId="05576282-d74a-4647-9cd1-42b570626f82" providerId="ADAL" clId="{754DBE56-32A6-4531-BE20-D9BC5C531A7E}" dt="2023-04-12T20:01:45.560" v="2246" actId="14100"/>
          <ac:cxnSpMkLst>
            <pc:docMk/>
            <pc:sldMk cId="1900548505" sldId="481"/>
            <ac:cxnSpMk id="9" creationId="{F6E0D467-B919-BB25-2068-EAC659084F85}"/>
          </ac:cxnSpMkLst>
        </pc:cxnChg>
      </pc:sldChg>
      <pc:sldChg chg="delSp modSp mod">
        <pc:chgData name="Jacob Wolf" userId="05576282-d74a-4647-9cd1-42b570626f82" providerId="ADAL" clId="{754DBE56-32A6-4531-BE20-D9BC5C531A7E}" dt="2023-04-12T20:03:27.820" v="2348" actId="14100"/>
        <pc:sldMkLst>
          <pc:docMk/>
          <pc:sldMk cId="3393169720" sldId="482"/>
        </pc:sldMkLst>
        <pc:spChg chg="mod">
          <ac:chgData name="Jacob Wolf" userId="05576282-d74a-4647-9cd1-42b570626f82" providerId="ADAL" clId="{754DBE56-32A6-4531-BE20-D9BC5C531A7E}" dt="2023-04-12T19:42:04.818" v="1780" actId="20577"/>
          <ac:spMkLst>
            <pc:docMk/>
            <pc:sldMk cId="3393169720" sldId="482"/>
            <ac:spMk id="2" creationId="{ADF6BF9E-E3C0-3F87-D66B-3E30215CD9AB}"/>
          </ac:spMkLst>
        </pc:spChg>
        <pc:spChg chg="mod">
          <ac:chgData name="Jacob Wolf" userId="05576282-d74a-4647-9cd1-42b570626f82" providerId="ADAL" clId="{754DBE56-32A6-4531-BE20-D9BC5C531A7E}" dt="2023-04-12T19:56:39.466" v="2087" actId="1038"/>
          <ac:spMkLst>
            <pc:docMk/>
            <pc:sldMk cId="3393169720" sldId="482"/>
            <ac:spMk id="5" creationId="{F563C2E3-09A2-1866-0E92-1A1E0E3663B4}"/>
          </ac:spMkLst>
        </pc:spChg>
        <pc:spChg chg="mod">
          <ac:chgData name="Jacob Wolf" userId="05576282-d74a-4647-9cd1-42b570626f82" providerId="ADAL" clId="{754DBE56-32A6-4531-BE20-D9BC5C531A7E}" dt="2023-04-12T19:56:33.804" v="2069" actId="1038"/>
          <ac:spMkLst>
            <pc:docMk/>
            <pc:sldMk cId="3393169720" sldId="482"/>
            <ac:spMk id="10" creationId="{6B2446FE-31B9-D9E6-EFD9-6A6152CC8EE7}"/>
          </ac:spMkLst>
        </pc:spChg>
        <pc:spChg chg="mod">
          <ac:chgData name="Jacob Wolf" userId="05576282-d74a-4647-9cd1-42b570626f82" providerId="ADAL" clId="{754DBE56-32A6-4531-BE20-D9BC5C531A7E}" dt="2023-04-12T20:03:27.820" v="2348" actId="14100"/>
          <ac:spMkLst>
            <pc:docMk/>
            <pc:sldMk cId="3393169720" sldId="482"/>
            <ac:spMk id="12" creationId="{6474C95B-74A0-57DD-74AA-973B21506C96}"/>
          </ac:spMkLst>
        </pc:spChg>
        <pc:spChg chg="del mod">
          <ac:chgData name="Jacob Wolf" userId="05576282-d74a-4647-9cd1-42b570626f82" providerId="ADAL" clId="{754DBE56-32A6-4531-BE20-D9BC5C531A7E}" dt="2023-04-12T19:56:48.106" v="2089" actId="478"/>
          <ac:spMkLst>
            <pc:docMk/>
            <pc:sldMk cId="3393169720" sldId="482"/>
            <ac:spMk id="15" creationId="{1CBAB314-968B-787A-158A-1E34648CF80A}"/>
          </ac:spMkLst>
        </pc:spChg>
        <pc:spChg chg="mod">
          <ac:chgData name="Jacob Wolf" userId="05576282-d74a-4647-9cd1-42b570626f82" providerId="ADAL" clId="{754DBE56-32A6-4531-BE20-D9BC5C531A7E}" dt="2023-04-12T20:03:22.543" v="2346" actId="113"/>
          <ac:spMkLst>
            <pc:docMk/>
            <pc:sldMk cId="3393169720" sldId="482"/>
            <ac:spMk id="18" creationId="{AA64E67D-B0D1-4C55-5670-A35AF397C229}"/>
          </ac:spMkLst>
        </pc:spChg>
        <pc:picChg chg="del">
          <ac:chgData name="Jacob Wolf" userId="05576282-d74a-4647-9cd1-42b570626f82" providerId="ADAL" clId="{754DBE56-32A6-4531-BE20-D9BC5C531A7E}" dt="2023-04-12T19:55:12.213" v="2029" actId="478"/>
          <ac:picMkLst>
            <pc:docMk/>
            <pc:sldMk cId="3393169720" sldId="482"/>
            <ac:picMk id="3" creationId="{D567DAA1-DFC9-0C39-B9CC-9674C49EC7C2}"/>
          </ac:picMkLst>
        </pc:picChg>
        <pc:picChg chg="mod">
          <ac:chgData name="Jacob Wolf" userId="05576282-d74a-4647-9cd1-42b570626f82" providerId="ADAL" clId="{754DBE56-32A6-4531-BE20-D9BC5C531A7E}" dt="2023-04-12T19:55:30.501" v="2033" actId="1076"/>
          <ac:picMkLst>
            <pc:docMk/>
            <pc:sldMk cId="3393169720" sldId="482"/>
            <ac:picMk id="8" creationId="{C48F4FB5-B547-A5E8-92A5-06D06461A42E}"/>
          </ac:picMkLst>
        </pc:picChg>
        <pc:cxnChg chg="mod">
          <ac:chgData name="Jacob Wolf" userId="05576282-d74a-4647-9cd1-42b570626f82" providerId="ADAL" clId="{754DBE56-32A6-4531-BE20-D9BC5C531A7E}" dt="2023-04-12T19:58:48.076" v="2105" actId="208"/>
          <ac:cxnSpMkLst>
            <pc:docMk/>
            <pc:sldMk cId="3393169720" sldId="482"/>
            <ac:cxnSpMk id="6" creationId="{7A10F93A-2E1D-612B-F247-1D0735DFC35C}"/>
          </ac:cxnSpMkLst>
        </pc:cxnChg>
        <pc:cxnChg chg="mod">
          <ac:chgData name="Jacob Wolf" userId="05576282-d74a-4647-9cd1-42b570626f82" providerId="ADAL" clId="{754DBE56-32A6-4531-BE20-D9BC5C531A7E}" dt="2023-04-12T19:58:43.796" v="2104" actId="208"/>
          <ac:cxnSpMkLst>
            <pc:docMk/>
            <pc:sldMk cId="3393169720" sldId="482"/>
            <ac:cxnSpMk id="9" creationId="{F6E0D467-B919-BB25-2068-EAC659084F85}"/>
          </ac:cxnSpMkLst>
        </pc:cxnChg>
      </pc:sldChg>
      <pc:sldChg chg="modSp mod">
        <pc:chgData name="Jacob Wolf" userId="05576282-d74a-4647-9cd1-42b570626f82" providerId="ADAL" clId="{754DBE56-32A6-4531-BE20-D9BC5C531A7E}" dt="2023-04-12T19:42:57.486" v="1817" actId="6549"/>
        <pc:sldMkLst>
          <pc:docMk/>
          <pc:sldMk cId="1324028266" sldId="483"/>
        </pc:sldMkLst>
        <pc:spChg chg="mod">
          <ac:chgData name="Jacob Wolf" userId="05576282-d74a-4647-9cd1-42b570626f82" providerId="ADAL" clId="{754DBE56-32A6-4531-BE20-D9BC5C531A7E}" dt="2023-04-12T19:42:57.486" v="1817" actId="6549"/>
          <ac:spMkLst>
            <pc:docMk/>
            <pc:sldMk cId="1324028266" sldId="483"/>
            <ac:spMk id="2" creationId="{AF61DCDC-BA0F-F5B9-4837-1C89DEEF2C2A}"/>
          </ac:spMkLst>
        </pc:spChg>
        <pc:spChg chg="mod">
          <ac:chgData name="Jacob Wolf" userId="05576282-d74a-4647-9cd1-42b570626f82" providerId="ADAL" clId="{754DBE56-32A6-4531-BE20-D9BC5C531A7E}" dt="2023-04-12T17:53:49.825" v="1451" actId="14100"/>
          <ac:spMkLst>
            <pc:docMk/>
            <pc:sldMk cId="1324028266" sldId="483"/>
            <ac:spMk id="17" creationId="{8B9182AB-0AD6-5022-C2B7-D3B2D99E24F9}"/>
          </ac:spMkLst>
        </pc:spChg>
      </pc:sldChg>
      <pc:sldChg chg="addSp delSp modSp mod">
        <pc:chgData name="Jacob Wolf" userId="05576282-d74a-4647-9cd1-42b570626f82" providerId="ADAL" clId="{754DBE56-32A6-4531-BE20-D9BC5C531A7E}" dt="2023-04-12T19:43:02.543" v="1823" actId="6549"/>
        <pc:sldMkLst>
          <pc:docMk/>
          <pc:sldMk cId="3158163939" sldId="484"/>
        </pc:sldMkLst>
        <pc:spChg chg="mod">
          <ac:chgData name="Jacob Wolf" userId="05576282-d74a-4647-9cd1-42b570626f82" providerId="ADAL" clId="{754DBE56-32A6-4531-BE20-D9BC5C531A7E}" dt="2023-04-12T19:43:02.543" v="1823" actId="6549"/>
          <ac:spMkLst>
            <pc:docMk/>
            <pc:sldMk cId="3158163939" sldId="484"/>
            <ac:spMk id="2" creationId="{D3B93EEF-EE5F-2046-CFB3-ED8E536F2302}"/>
          </ac:spMkLst>
        </pc:spChg>
        <pc:spChg chg="add mod">
          <ac:chgData name="Jacob Wolf" userId="05576282-d74a-4647-9cd1-42b570626f82" providerId="ADAL" clId="{754DBE56-32A6-4531-BE20-D9BC5C531A7E}" dt="2023-04-12T17:53:39.024" v="1450" actId="1076"/>
          <ac:spMkLst>
            <pc:docMk/>
            <pc:sldMk cId="3158163939" sldId="484"/>
            <ac:spMk id="3" creationId="{127B7358-AE7F-37AB-DF91-6E4F1FF608EA}"/>
          </ac:spMkLst>
        </pc:spChg>
        <pc:spChg chg="del">
          <ac:chgData name="Jacob Wolf" userId="05576282-d74a-4647-9cd1-42b570626f82" providerId="ADAL" clId="{754DBE56-32A6-4531-BE20-D9BC5C531A7E}" dt="2023-04-12T17:53:22.502" v="1447" actId="478"/>
          <ac:spMkLst>
            <pc:docMk/>
            <pc:sldMk cId="3158163939" sldId="484"/>
            <ac:spMk id="15" creationId="{E4993B6D-284D-C755-DBE9-F1496622E7AF}"/>
          </ac:spMkLst>
        </pc:spChg>
        <pc:cxnChg chg="mod">
          <ac:chgData name="Jacob Wolf" userId="05576282-d74a-4647-9cd1-42b570626f82" providerId="ADAL" clId="{754DBE56-32A6-4531-BE20-D9BC5C531A7E}" dt="2023-04-12T17:53:35.359" v="1449" actId="14861"/>
          <ac:cxnSpMkLst>
            <pc:docMk/>
            <pc:sldMk cId="3158163939" sldId="484"/>
            <ac:cxnSpMk id="13" creationId="{37D2EE7E-E4EE-F057-F049-8F70E57DB5B9}"/>
          </ac:cxnSpMkLst>
        </pc:cxnChg>
      </pc:sldChg>
      <pc:sldChg chg="delSp modSp mod">
        <pc:chgData name="Jacob Wolf" userId="05576282-d74a-4647-9cd1-42b570626f82" providerId="ADAL" clId="{754DBE56-32A6-4531-BE20-D9BC5C531A7E}" dt="2023-04-12T20:06:26.592" v="2363" actId="113"/>
        <pc:sldMkLst>
          <pc:docMk/>
          <pc:sldMk cId="1678058187" sldId="486"/>
        </pc:sldMkLst>
        <pc:spChg chg="mod">
          <ac:chgData name="Jacob Wolf" userId="05576282-d74a-4647-9cd1-42b570626f82" providerId="ADAL" clId="{754DBE56-32A6-4531-BE20-D9BC5C531A7E}" dt="2023-04-12T19:48:35.368" v="1958" actId="20577"/>
          <ac:spMkLst>
            <pc:docMk/>
            <pc:sldMk cId="1678058187" sldId="486"/>
            <ac:spMk id="2" creationId="{40ADD11E-0375-F8E5-BFAA-9EE274109F76}"/>
          </ac:spMkLst>
        </pc:spChg>
        <pc:spChg chg="del">
          <ac:chgData name="Jacob Wolf" userId="05576282-d74a-4647-9cd1-42b570626f82" providerId="ADAL" clId="{754DBE56-32A6-4531-BE20-D9BC5C531A7E}" dt="2023-04-12T19:51:15.556" v="1983" actId="478"/>
          <ac:spMkLst>
            <pc:docMk/>
            <pc:sldMk cId="1678058187" sldId="486"/>
            <ac:spMk id="20" creationId="{FE0B59A6-4001-1872-B591-2E94182461EF}"/>
          </ac:spMkLst>
        </pc:spChg>
        <pc:spChg chg="mod ord">
          <ac:chgData name="Jacob Wolf" userId="05576282-d74a-4647-9cd1-42b570626f82" providerId="ADAL" clId="{754DBE56-32A6-4531-BE20-D9BC5C531A7E}" dt="2023-04-12T20:06:26.592" v="2363" actId="113"/>
          <ac:spMkLst>
            <pc:docMk/>
            <pc:sldMk cId="1678058187" sldId="486"/>
            <ac:spMk id="21" creationId="{B523089E-FDA1-1962-696D-833B16CB5D0D}"/>
          </ac:spMkLst>
        </pc:spChg>
        <pc:cxnChg chg="mod">
          <ac:chgData name="Jacob Wolf" userId="05576282-d74a-4647-9cd1-42b570626f82" providerId="ADAL" clId="{754DBE56-32A6-4531-BE20-D9BC5C531A7E}" dt="2023-04-12T19:52:32.800" v="1991" actId="14861"/>
          <ac:cxnSpMkLst>
            <pc:docMk/>
            <pc:sldMk cId="1678058187" sldId="486"/>
            <ac:cxnSpMk id="5" creationId="{80A59EA1-CAA0-6F6D-9BD1-42D2FC9B75ED}"/>
          </ac:cxnSpMkLst>
        </pc:cxnChg>
        <pc:cxnChg chg="mod">
          <ac:chgData name="Jacob Wolf" userId="05576282-d74a-4647-9cd1-42b570626f82" providerId="ADAL" clId="{754DBE56-32A6-4531-BE20-D9BC5C531A7E}" dt="2023-04-12T19:52:32.800" v="1991" actId="14861"/>
          <ac:cxnSpMkLst>
            <pc:docMk/>
            <pc:sldMk cId="1678058187" sldId="486"/>
            <ac:cxnSpMk id="7" creationId="{04A15700-0916-2AA7-0F0C-6A08359E7322}"/>
          </ac:cxnSpMkLst>
        </pc:cxnChg>
        <pc:cxnChg chg="mod">
          <ac:chgData name="Jacob Wolf" userId="05576282-d74a-4647-9cd1-42b570626f82" providerId="ADAL" clId="{754DBE56-32A6-4531-BE20-D9BC5C531A7E}" dt="2023-04-12T19:52:32.800" v="1991" actId="14861"/>
          <ac:cxnSpMkLst>
            <pc:docMk/>
            <pc:sldMk cId="1678058187" sldId="486"/>
            <ac:cxnSpMk id="11" creationId="{196390FF-8BF5-8590-CA16-D02626F42524}"/>
          </ac:cxnSpMkLst>
        </pc:cxnChg>
        <pc:cxnChg chg="mod">
          <ac:chgData name="Jacob Wolf" userId="05576282-d74a-4647-9cd1-42b570626f82" providerId="ADAL" clId="{754DBE56-32A6-4531-BE20-D9BC5C531A7E}" dt="2023-04-12T19:52:32.800" v="1991" actId="14861"/>
          <ac:cxnSpMkLst>
            <pc:docMk/>
            <pc:sldMk cId="1678058187" sldId="486"/>
            <ac:cxnSpMk id="13" creationId="{F5D34F23-3C83-7985-BB1C-8B1A0A49D08C}"/>
          </ac:cxnSpMkLst>
        </pc:cxnChg>
        <pc:cxnChg chg="mod">
          <ac:chgData name="Jacob Wolf" userId="05576282-d74a-4647-9cd1-42b570626f82" providerId="ADAL" clId="{754DBE56-32A6-4531-BE20-D9BC5C531A7E}" dt="2023-04-12T19:52:32.800" v="1991" actId="14861"/>
          <ac:cxnSpMkLst>
            <pc:docMk/>
            <pc:sldMk cId="1678058187" sldId="486"/>
            <ac:cxnSpMk id="15" creationId="{E89E9540-F4E5-3BB0-EEF9-93AAFC7E9A90}"/>
          </ac:cxnSpMkLst>
        </pc:cxnChg>
        <pc:cxnChg chg="mod">
          <ac:chgData name="Jacob Wolf" userId="05576282-d74a-4647-9cd1-42b570626f82" providerId="ADAL" clId="{754DBE56-32A6-4531-BE20-D9BC5C531A7E}" dt="2023-04-12T19:52:32.800" v="1991" actId="14861"/>
          <ac:cxnSpMkLst>
            <pc:docMk/>
            <pc:sldMk cId="1678058187" sldId="486"/>
            <ac:cxnSpMk id="17" creationId="{185DF773-3166-27C1-60DC-12874A173A30}"/>
          </ac:cxnSpMkLst>
        </pc:cxnChg>
      </pc:sldChg>
      <pc:sldChg chg="modNotesTx">
        <pc:chgData name="Jacob Wolf" userId="05576282-d74a-4647-9cd1-42b570626f82" providerId="ADAL" clId="{754DBE56-32A6-4531-BE20-D9BC5C531A7E}" dt="2023-04-12T20:12:22.177" v="2373" actId="20577"/>
        <pc:sldMkLst>
          <pc:docMk/>
          <pc:sldMk cId="490656093" sldId="487"/>
        </pc:sldMkLst>
      </pc:sldChg>
      <pc:sldChg chg="modSp mod">
        <pc:chgData name="Jacob Wolf" userId="05576282-d74a-4647-9cd1-42b570626f82" providerId="ADAL" clId="{754DBE56-32A6-4531-BE20-D9BC5C531A7E}" dt="2023-04-12T20:12:49.172" v="2404" actId="1036"/>
        <pc:sldMkLst>
          <pc:docMk/>
          <pc:sldMk cId="2009270681" sldId="488"/>
        </pc:sldMkLst>
        <pc:spChg chg="mod">
          <ac:chgData name="Jacob Wolf" userId="05576282-d74a-4647-9cd1-42b570626f82" providerId="ADAL" clId="{754DBE56-32A6-4531-BE20-D9BC5C531A7E}" dt="2023-04-12T20:12:49.172" v="2404" actId="1036"/>
          <ac:spMkLst>
            <pc:docMk/>
            <pc:sldMk cId="2009270681" sldId="488"/>
            <ac:spMk id="4" creationId="{892F8804-9AA6-32A5-9136-FBA13BBD9CC9}"/>
          </ac:spMkLst>
        </pc:spChg>
      </pc:sldChg>
      <pc:sldChg chg="modSp mod">
        <pc:chgData name="Jacob Wolf" userId="05576282-d74a-4647-9cd1-42b570626f82" providerId="ADAL" clId="{754DBE56-32A6-4531-BE20-D9BC5C531A7E}" dt="2023-04-12T19:54:02.010" v="2017" actId="1076"/>
        <pc:sldMkLst>
          <pc:docMk/>
          <pc:sldMk cId="2746717577" sldId="489"/>
        </pc:sldMkLst>
        <pc:spChg chg="mod">
          <ac:chgData name="Jacob Wolf" userId="05576282-d74a-4647-9cd1-42b570626f82" providerId="ADAL" clId="{754DBE56-32A6-4531-BE20-D9BC5C531A7E}" dt="2023-04-12T19:54:02.010" v="2017" actId="1076"/>
          <ac:spMkLst>
            <pc:docMk/>
            <pc:sldMk cId="2746717577" sldId="489"/>
            <ac:spMk id="3" creationId="{A5564BA7-6C42-A4EF-D6CD-4A598A2D7DB8}"/>
          </ac:spMkLst>
        </pc:spChg>
      </pc:sldChg>
      <pc:sldChg chg="modSp mod">
        <pc:chgData name="Jacob Wolf" userId="05576282-d74a-4647-9cd1-42b570626f82" providerId="ADAL" clId="{754DBE56-32A6-4531-BE20-D9BC5C531A7E}" dt="2023-04-12T19:44:22.886" v="1843" actId="207"/>
        <pc:sldMkLst>
          <pc:docMk/>
          <pc:sldMk cId="3351527571" sldId="490"/>
        </pc:sldMkLst>
        <pc:spChg chg="mod">
          <ac:chgData name="Jacob Wolf" userId="05576282-d74a-4647-9cd1-42b570626f82" providerId="ADAL" clId="{754DBE56-32A6-4531-BE20-D9BC5C531A7E}" dt="2023-04-12T19:44:22.886" v="1843" actId="207"/>
          <ac:spMkLst>
            <pc:docMk/>
            <pc:sldMk cId="3351527571" sldId="490"/>
            <ac:spMk id="16" creationId="{B0A044F8-ECD8-FE3A-0FD5-F0A63F694D08}"/>
          </ac:spMkLst>
        </pc:spChg>
      </pc:sldChg>
      <pc:sldChg chg="modSp mod">
        <pc:chgData name="Jacob Wolf" userId="05576282-d74a-4647-9cd1-42b570626f82" providerId="ADAL" clId="{754DBE56-32A6-4531-BE20-D9BC5C531A7E}" dt="2023-04-12T17:47:37.358" v="1311" actId="1035"/>
        <pc:sldMkLst>
          <pc:docMk/>
          <pc:sldMk cId="2576123838" sldId="491"/>
        </pc:sldMkLst>
        <pc:spChg chg="mod">
          <ac:chgData name="Jacob Wolf" userId="05576282-d74a-4647-9cd1-42b570626f82" providerId="ADAL" clId="{754DBE56-32A6-4531-BE20-D9BC5C531A7E}" dt="2023-04-12T17:47:37.358" v="1311" actId="1035"/>
          <ac:spMkLst>
            <pc:docMk/>
            <pc:sldMk cId="2576123838" sldId="491"/>
            <ac:spMk id="7" creationId="{393DF290-CA06-8BCC-5AB9-27142DDF8184}"/>
          </ac:spMkLst>
        </pc:spChg>
      </pc:sldChg>
      <pc:sldChg chg="modSp mod">
        <pc:chgData name="Jacob Wolf" userId="05576282-d74a-4647-9cd1-42b570626f82" providerId="ADAL" clId="{754DBE56-32A6-4531-BE20-D9BC5C531A7E}" dt="2023-04-12T19:42:16.394" v="1799" actId="14100"/>
        <pc:sldMkLst>
          <pc:docMk/>
          <pc:sldMk cId="3937862775" sldId="493"/>
        </pc:sldMkLst>
        <pc:spChg chg="mod">
          <ac:chgData name="Jacob Wolf" userId="05576282-d74a-4647-9cd1-42b570626f82" providerId="ADAL" clId="{754DBE56-32A6-4531-BE20-D9BC5C531A7E}" dt="2023-04-12T19:42:16.394" v="1799" actId="14100"/>
          <ac:spMkLst>
            <pc:docMk/>
            <pc:sldMk cId="3937862775" sldId="493"/>
            <ac:spMk id="2" creationId="{7837C031-7E5A-65B2-3608-243CA418DA70}"/>
          </ac:spMkLst>
        </pc:spChg>
      </pc:sldChg>
      <pc:sldChg chg="new del">
        <pc:chgData name="Jacob Wolf" userId="05576282-d74a-4647-9cd1-42b570626f82" providerId="ADAL" clId="{754DBE56-32A6-4531-BE20-D9BC5C531A7E}" dt="2023-04-12T22:44:50.349" v="2407" actId="47"/>
        <pc:sldMkLst>
          <pc:docMk/>
          <pc:sldMk cId="952493070" sldId="494"/>
        </pc:sldMkLst>
      </pc:sldChg>
    </pc:docChg>
  </pc:docChgLst>
  <pc:docChgLst>
    <pc:chgData name="Astrup, Dylan J." userId="56b1825f-da8e-4cf8-aad7-60ebaa314d46" providerId="ADAL" clId="{19DA99A2-75F9-4561-835F-F081401722B5}"/>
    <pc:docChg chg="undo redo custSel addSld delSld modSld sldOrd modMainMaster">
      <pc:chgData name="Astrup, Dylan J." userId="56b1825f-da8e-4cf8-aad7-60ebaa314d46" providerId="ADAL" clId="{19DA99A2-75F9-4561-835F-F081401722B5}" dt="2023-04-12T04:53:44.132" v="1625" actId="47"/>
      <pc:docMkLst>
        <pc:docMk/>
      </pc:docMkLst>
      <pc:sldChg chg="del">
        <pc:chgData name="Astrup, Dylan J." userId="56b1825f-da8e-4cf8-aad7-60ebaa314d46" providerId="ADAL" clId="{19DA99A2-75F9-4561-835F-F081401722B5}" dt="2023-04-12T01:59:41.574" v="113" actId="47"/>
        <pc:sldMkLst>
          <pc:docMk/>
          <pc:sldMk cId="643148773" sldId="256"/>
        </pc:sldMkLst>
      </pc:sldChg>
      <pc:sldChg chg="addSp delSp modSp mod modClrScheme chgLayout">
        <pc:chgData name="Astrup, Dylan J." userId="56b1825f-da8e-4cf8-aad7-60ebaa314d46" providerId="ADAL" clId="{19DA99A2-75F9-4561-835F-F081401722B5}" dt="2023-04-12T02:22:20.276" v="336" actId="1076"/>
        <pc:sldMkLst>
          <pc:docMk/>
          <pc:sldMk cId="960491376" sldId="257"/>
        </pc:sldMkLst>
        <pc:spChg chg="mod ord">
          <ac:chgData name="Astrup, Dylan J." userId="56b1825f-da8e-4cf8-aad7-60ebaa314d46" providerId="ADAL" clId="{19DA99A2-75F9-4561-835F-F081401722B5}" dt="2023-04-12T02:19:49.072" v="334" actId="108"/>
          <ac:spMkLst>
            <pc:docMk/>
            <pc:sldMk cId="960491376" sldId="257"/>
            <ac:spMk id="2" creationId="{A1C70578-4330-C384-1C34-EE428BCB84D4}"/>
          </ac:spMkLst>
        </pc:spChg>
        <pc:spChg chg="add del mod ord">
          <ac:chgData name="Astrup, Dylan J." userId="56b1825f-da8e-4cf8-aad7-60ebaa314d46" providerId="ADAL" clId="{19DA99A2-75F9-4561-835F-F081401722B5}" dt="2023-04-12T02:20:13.052" v="335" actId="478"/>
          <ac:spMkLst>
            <pc:docMk/>
            <pc:sldMk cId="960491376" sldId="257"/>
            <ac:spMk id="3" creationId="{4787BCDB-E2FF-2C18-687B-9AB6C9A35A37}"/>
          </ac:spMkLst>
        </pc:spChg>
        <pc:spChg chg="mod">
          <ac:chgData name="Astrup, Dylan J." userId="56b1825f-da8e-4cf8-aad7-60ebaa314d46" providerId="ADAL" clId="{19DA99A2-75F9-4561-835F-F081401722B5}" dt="2023-04-12T02:22:20.276" v="336" actId="1076"/>
          <ac:spMkLst>
            <pc:docMk/>
            <pc:sldMk cId="960491376" sldId="257"/>
            <ac:spMk id="8" creationId="{9A5D226D-A3D4-9599-D91B-E6804C7E9904}"/>
          </ac:spMkLst>
        </pc:spChg>
        <pc:graphicFrameChg chg="modGraphic">
          <ac:chgData name="Astrup, Dylan J." userId="56b1825f-da8e-4cf8-aad7-60ebaa314d46" providerId="ADAL" clId="{19DA99A2-75F9-4561-835F-F081401722B5}" dt="2023-04-12T02:19:36.407" v="333" actId="403"/>
          <ac:graphicFrameMkLst>
            <pc:docMk/>
            <pc:sldMk cId="960491376" sldId="257"/>
            <ac:graphicFrameMk id="6" creationId="{A319D1D7-0504-3C73-EE1E-B170F26B8F2B}"/>
          </ac:graphicFrameMkLst>
        </pc:graphicFrameChg>
      </pc:sldChg>
      <pc:sldChg chg="modSp mod">
        <pc:chgData name="Astrup, Dylan J." userId="56b1825f-da8e-4cf8-aad7-60ebaa314d46" providerId="ADAL" clId="{19DA99A2-75F9-4561-835F-F081401722B5}" dt="2023-04-12T03:06:15.432" v="505" actId="120"/>
        <pc:sldMkLst>
          <pc:docMk/>
          <pc:sldMk cId="4065220342" sldId="258"/>
        </pc:sldMkLst>
        <pc:spChg chg="mod">
          <ac:chgData name="Astrup, Dylan J." userId="56b1825f-da8e-4cf8-aad7-60ebaa314d46" providerId="ADAL" clId="{19DA99A2-75F9-4561-835F-F081401722B5}" dt="2023-04-12T03:06:15.432" v="505" actId="120"/>
          <ac:spMkLst>
            <pc:docMk/>
            <pc:sldMk cId="4065220342" sldId="258"/>
            <ac:spMk id="3" creationId="{EC85E012-3309-15D5-2CFF-B87826D5392C}"/>
          </ac:spMkLst>
        </pc:spChg>
      </pc:sldChg>
      <pc:sldChg chg="modSp mod">
        <pc:chgData name="Astrup, Dylan J." userId="56b1825f-da8e-4cf8-aad7-60ebaa314d46" providerId="ADAL" clId="{19DA99A2-75F9-4561-835F-F081401722B5}" dt="2023-04-12T02:45:21.399" v="357" actId="20577"/>
        <pc:sldMkLst>
          <pc:docMk/>
          <pc:sldMk cId="199341519" sldId="269"/>
        </pc:sldMkLst>
        <pc:spChg chg="mod">
          <ac:chgData name="Astrup, Dylan J." userId="56b1825f-da8e-4cf8-aad7-60ebaa314d46" providerId="ADAL" clId="{19DA99A2-75F9-4561-835F-F081401722B5}" dt="2023-04-12T02:45:21.399" v="357" actId="20577"/>
          <ac:spMkLst>
            <pc:docMk/>
            <pc:sldMk cId="199341519" sldId="269"/>
            <ac:spMk id="3" creationId="{CFF2AB9F-1783-4CD9-EF26-07C37D2C3440}"/>
          </ac:spMkLst>
        </pc:spChg>
      </pc:sldChg>
      <pc:sldChg chg="addSp modSp mod modClrScheme modCm chgLayout">
        <pc:chgData name="Astrup, Dylan J." userId="56b1825f-da8e-4cf8-aad7-60ebaa314d46" providerId="ADAL" clId="{19DA99A2-75F9-4561-835F-F081401722B5}" dt="2023-04-12T02:45:07.756" v="356" actId="2056"/>
        <pc:sldMkLst>
          <pc:docMk/>
          <pc:sldMk cId="3575488815" sldId="272"/>
        </pc:sldMkLst>
        <pc:spChg chg="mod ord">
          <ac:chgData name="Astrup, Dylan J." userId="56b1825f-da8e-4cf8-aad7-60ebaa314d46" providerId="ADAL" clId="{19DA99A2-75F9-4561-835F-F081401722B5}" dt="2023-04-12T02:06:10.510" v="143" actId="700"/>
          <ac:spMkLst>
            <pc:docMk/>
            <pc:sldMk cId="3575488815" sldId="272"/>
            <ac:spMk id="2" creationId="{91C00BC2-EA50-B5FB-9430-D1EB0A62576A}"/>
          </ac:spMkLst>
        </pc:spChg>
        <pc:spChg chg="add mod ord">
          <ac:chgData name="Astrup, Dylan J." userId="56b1825f-da8e-4cf8-aad7-60ebaa314d46" providerId="ADAL" clId="{19DA99A2-75F9-4561-835F-F081401722B5}" dt="2023-04-12T02:06:10.510" v="143" actId="700"/>
          <ac:spMkLst>
            <pc:docMk/>
            <pc:sldMk cId="3575488815" sldId="272"/>
            <ac:spMk id="4" creationId="{EAD1A373-7C58-1AE5-55EB-503F178D01CB}"/>
          </ac:spMkLst>
        </pc:spChg>
      </pc:sldChg>
      <pc:sldChg chg="modSp mod">
        <pc:chgData name="Astrup, Dylan J." userId="56b1825f-da8e-4cf8-aad7-60ebaa314d46" providerId="ADAL" clId="{19DA99A2-75F9-4561-835F-F081401722B5}" dt="2023-04-12T02:17:06.902" v="168" actId="207"/>
        <pc:sldMkLst>
          <pc:docMk/>
          <pc:sldMk cId="844706321" sldId="283"/>
        </pc:sldMkLst>
        <pc:graphicFrameChg chg="mod modGraphic">
          <ac:chgData name="Astrup, Dylan J." userId="56b1825f-da8e-4cf8-aad7-60ebaa314d46" providerId="ADAL" clId="{19DA99A2-75F9-4561-835F-F081401722B5}" dt="2023-04-12T02:17:06.902" v="168" actId="207"/>
          <ac:graphicFrameMkLst>
            <pc:docMk/>
            <pc:sldMk cId="844706321" sldId="283"/>
            <ac:graphicFrameMk id="13" creationId="{ADBF278D-F7DF-A35D-62F6-8A02B56E5EC2}"/>
          </ac:graphicFrameMkLst>
        </pc:graphicFrameChg>
      </pc:sldChg>
      <pc:sldChg chg="addSp delSp modSp mod modClrScheme chgLayout">
        <pc:chgData name="Astrup, Dylan J." userId="56b1825f-da8e-4cf8-aad7-60ebaa314d46" providerId="ADAL" clId="{19DA99A2-75F9-4561-835F-F081401722B5}" dt="2023-04-12T02:19:23.445" v="331" actId="1036"/>
        <pc:sldMkLst>
          <pc:docMk/>
          <pc:sldMk cId="1507392009" sldId="411"/>
        </pc:sldMkLst>
        <pc:spChg chg="mod ord">
          <ac:chgData name="Astrup, Dylan J." userId="56b1825f-da8e-4cf8-aad7-60ebaa314d46" providerId="ADAL" clId="{19DA99A2-75F9-4561-835F-F081401722B5}" dt="2023-04-12T02:08:13.721" v="157" actId="700"/>
          <ac:spMkLst>
            <pc:docMk/>
            <pc:sldMk cId="1507392009" sldId="411"/>
            <ac:spMk id="2" creationId="{5F66FFBD-C825-790B-0822-BBBE9472A5F5}"/>
          </ac:spMkLst>
        </pc:spChg>
        <pc:spChg chg="add del mod ord">
          <ac:chgData name="Astrup, Dylan J." userId="56b1825f-da8e-4cf8-aad7-60ebaa314d46" providerId="ADAL" clId="{19DA99A2-75F9-4561-835F-F081401722B5}" dt="2023-04-12T02:19:19.767" v="309" actId="478"/>
          <ac:spMkLst>
            <pc:docMk/>
            <pc:sldMk cId="1507392009" sldId="411"/>
            <ac:spMk id="3" creationId="{52C8FCF9-C414-8481-39C2-4CFB9C68BB8A}"/>
          </ac:spMkLst>
        </pc:spChg>
        <pc:graphicFrameChg chg="mod">
          <ac:chgData name="Astrup, Dylan J." userId="56b1825f-da8e-4cf8-aad7-60ebaa314d46" providerId="ADAL" clId="{19DA99A2-75F9-4561-835F-F081401722B5}" dt="2023-04-12T02:19:23.445" v="331" actId="1036"/>
          <ac:graphicFrameMkLst>
            <pc:docMk/>
            <pc:sldMk cId="1507392009" sldId="411"/>
            <ac:graphicFrameMk id="4" creationId="{91D6C46A-48DF-A9AB-ED96-FF6542F8387F}"/>
          </ac:graphicFrameMkLst>
        </pc:graphicFrameChg>
      </pc:sldChg>
      <pc:sldChg chg="addSp delSp modSp mod modClrScheme chgLayout">
        <pc:chgData name="Astrup, Dylan J." userId="56b1825f-da8e-4cf8-aad7-60ebaa314d46" providerId="ADAL" clId="{19DA99A2-75F9-4561-835F-F081401722B5}" dt="2023-04-12T02:18:53.527" v="290" actId="14100"/>
        <pc:sldMkLst>
          <pc:docMk/>
          <pc:sldMk cId="3182161359" sldId="424"/>
        </pc:sldMkLst>
        <pc:spChg chg="mod ord">
          <ac:chgData name="Astrup, Dylan J." userId="56b1825f-da8e-4cf8-aad7-60ebaa314d46" providerId="ADAL" clId="{19DA99A2-75F9-4561-835F-F081401722B5}" dt="2023-04-12T02:06:00.606" v="141" actId="700"/>
          <ac:spMkLst>
            <pc:docMk/>
            <pc:sldMk cId="3182161359" sldId="424"/>
            <ac:spMk id="2" creationId="{CF81B7E3-D00C-324F-8586-22CA55CE5273}"/>
          </ac:spMkLst>
        </pc:spChg>
        <pc:spChg chg="add del mod ord">
          <ac:chgData name="Astrup, Dylan J." userId="56b1825f-da8e-4cf8-aad7-60ebaa314d46" providerId="ADAL" clId="{19DA99A2-75F9-4561-835F-F081401722B5}" dt="2023-04-12T02:04:10.067" v="133" actId="700"/>
          <ac:spMkLst>
            <pc:docMk/>
            <pc:sldMk cId="3182161359" sldId="424"/>
            <ac:spMk id="3" creationId="{BB85F318-66C6-43BA-C3DB-CDE64F4A5F0F}"/>
          </ac:spMkLst>
        </pc:spChg>
        <pc:spChg chg="mod">
          <ac:chgData name="Astrup, Dylan J." userId="56b1825f-da8e-4cf8-aad7-60ebaa314d46" providerId="ADAL" clId="{19DA99A2-75F9-4561-835F-F081401722B5}" dt="2023-04-12T02:18:02.565" v="262" actId="1035"/>
          <ac:spMkLst>
            <pc:docMk/>
            <pc:sldMk cId="3182161359" sldId="424"/>
            <ac:spMk id="4" creationId="{AB1D93F8-E899-3DBE-8315-55884297AA9B}"/>
          </ac:spMkLst>
        </pc:spChg>
        <pc:spChg chg="mod">
          <ac:chgData name="Astrup, Dylan J." userId="56b1825f-da8e-4cf8-aad7-60ebaa314d46" providerId="ADAL" clId="{19DA99A2-75F9-4561-835F-F081401722B5}" dt="2023-04-12T02:18:42.429" v="285" actId="1076"/>
          <ac:spMkLst>
            <pc:docMk/>
            <pc:sldMk cId="3182161359" sldId="424"/>
            <ac:spMk id="5" creationId="{D8C35518-8E74-FDF6-ECA1-AE61B3D59E69}"/>
          </ac:spMkLst>
        </pc:spChg>
        <pc:spChg chg="mod">
          <ac:chgData name="Astrup, Dylan J." userId="56b1825f-da8e-4cf8-aad7-60ebaa314d46" providerId="ADAL" clId="{19DA99A2-75F9-4561-835F-F081401722B5}" dt="2023-04-12T02:18:02.565" v="262" actId="1035"/>
          <ac:spMkLst>
            <pc:docMk/>
            <pc:sldMk cId="3182161359" sldId="424"/>
            <ac:spMk id="6" creationId="{40F685ED-E054-D623-C73D-6B4D715DA660}"/>
          </ac:spMkLst>
        </pc:spChg>
        <pc:spChg chg="add mod ord">
          <ac:chgData name="Astrup, Dylan J." userId="56b1825f-da8e-4cf8-aad7-60ebaa314d46" providerId="ADAL" clId="{19DA99A2-75F9-4561-835F-F081401722B5}" dt="2023-04-12T02:04:10.067" v="133" actId="700"/>
          <ac:spMkLst>
            <pc:docMk/>
            <pc:sldMk cId="3182161359" sldId="424"/>
            <ac:spMk id="7" creationId="{851629FC-3941-78C9-B037-375CB86C901F}"/>
          </ac:spMkLst>
        </pc:spChg>
        <pc:spChg chg="add del mod ord">
          <ac:chgData name="Astrup, Dylan J." userId="56b1825f-da8e-4cf8-aad7-60ebaa314d46" providerId="ADAL" clId="{19DA99A2-75F9-4561-835F-F081401722B5}" dt="2023-04-12T02:06:04.075" v="142" actId="478"/>
          <ac:spMkLst>
            <pc:docMk/>
            <pc:sldMk cId="3182161359" sldId="424"/>
            <ac:spMk id="8" creationId="{27FB98E1-8F47-CB54-38AA-E22B72680A6E}"/>
          </ac:spMkLst>
        </pc:spChg>
        <pc:spChg chg="mod">
          <ac:chgData name="Astrup, Dylan J." userId="56b1825f-da8e-4cf8-aad7-60ebaa314d46" providerId="ADAL" clId="{19DA99A2-75F9-4561-835F-F081401722B5}" dt="2023-04-12T02:18:49.252" v="288" actId="1076"/>
          <ac:spMkLst>
            <pc:docMk/>
            <pc:sldMk cId="3182161359" sldId="424"/>
            <ac:spMk id="9" creationId="{9426274D-CF22-34BA-97EE-CD17B877851C}"/>
          </ac:spMkLst>
        </pc:spChg>
        <pc:spChg chg="mod">
          <ac:chgData name="Astrup, Dylan J." userId="56b1825f-da8e-4cf8-aad7-60ebaa314d46" providerId="ADAL" clId="{19DA99A2-75F9-4561-835F-F081401722B5}" dt="2023-04-12T02:18:02.565" v="262" actId="1035"/>
          <ac:spMkLst>
            <pc:docMk/>
            <pc:sldMk cId="3182161359" sldId="424"/>
            <ac:spMk id="29" creationId="{4EB79434-3DED-F02D-56F5-617C31F083CE}"/>
          </ac:spMkLst>
        </pc:spChg>
        <pc:spChg chg="mod">
          <ac:chgData name="Astrup, Dylan J." userId="56b1825f-da8e-4cf8-aad7-60ebaa314d46" providerId="ADAL" clId="{19DA99A2-75F9-4561-835F-F081401722B5}" dt="2023-04-12T02:18:02.565" v="262" actId="1035"/>
          <ac:spMkLst>
            <pc:docMk/>
            <pc:sldMk cId="3182161359" sldId="424"/>
            <ac:spMk id="33" creationId="{1532C2BA-6CB8-FA1F-816A-2214B84D4D84}"/>
          </ac:spMkLst>
        </pc:spChg>
        <pc:picChg chg="mod">
          <ac:chgData name="Astrup, Dylan J." userId="56b1825f-da8e-4cf8-aad7-60ebaa314d46" providerId="ADAL" clId="{19DA99A2-75F9-4561-835F-F081401722B5}" dt="2023-04-12T02:18:02.565" v="262" actId="1035"/>
          <ac:picMkLst>
            <pc:docMk/>
            <pc:sldMk cId="3182161359" sldId="424"/>
            <ac:picMk id="20" creationId="{3E34FA98-0D8D-A238-B321-F7574F7A5BF2}"/>
          </ac:picMkLst>
        </pc:picChg>
        <pc:cxnChg chg="mod">
          <ac:chgData name="Astrup, Dylan J." userId="56b1825f-da8e-4cf8-aad7-60ebaa314d46" providerId="ADAL" clId="{19DA99A2-75F9-4561-835F-F081401722B5}" dt="2023-04-12T02:18:02.565" v="262" actId="1035"/>
          <ac:cxnSpMkLst>
            <pc:docMk/>
            <pc:sldMk cId="3182161359" sldId="424"/>
            <ac:cxnSpMk id="10" creationId="{563D5E8F-5DA2-26E0-5226-58E3E4DEACB0}"/>
          </ac:cxnSpMkLst>
        </pc:cxnChg>
        <pc:cxnChg chg="mod">
          <ac:chgData name="Astrup, Dylan J." userId="56b1825f-da8e-4cf8-aad7-60ebaa314d46" providerId="ADAL" clId="{19DA99A2-75F9-4561-835F-F081401722B5}" dt="2023-04-12T02:18:51.580" v="289" actId="14100"/>
          <ac:cxnSpMkLst>
            <pc:docMk/>
            <pc:sldMk cId="3182161359" sldId="424"/>
            <ac:cxnSpMk id="11" creationId="{9677B07A-4178-2D1A-0299-474556E79A4B}"/>
          </ac:cxnSpMkLst>
        </pc:cxnChg>
        <pc:cxnChg chg="mod">
          <ac:chgData name="Astrup, Dylan J." userId="56b1825f-da8e-4cf8-aad7-60ebaa314d46" providerId="ADAL" clId="{19DA99A2-75F9-4561-835F-F081401722B5}" dt="2023-04-12T02:18:53.527" v="290" actId="14100"/>
          <ac:cxnSpMkLst>
            <pc:docMk/>
            <pc:sldMk cId="3182161359" sldId="424"/>
            <ac:cxnSpMk id="12" creationId="{6F427B5C-6718-EB2E-F312-9A21358A9770}"/>
          </ac:cxnSpMkLst>
        </pc:cxnChg>
        <pc:cxnChg chg="mod">
          <ac:chgData name="Astrup, Dylan J." userId="56b1825f-da8e-4cf8-aad7-60ebaa314d46" providerId="ADAL" clId="{19DA99A2-75F9-4561-835F-F081401722B5}" dt="2023-04-12T02:18:02.565" v="262" actId="1035"/>
          <ac:cxnSpMkLst>
            <pc:docMk/>
            <pc:sldMk cId="3182161359" sldId="424"/>
            <ac:cxnSpMk id="13" creationId="{437EDEA4-D209-A590-2A81-611DAA4917ED}"/>
          </ac:cxnSpMkLst>
        </pc:cxnChg>
        <pc:cxnChg chg="mod">
          <ac:chgData name="Astrup, Dylan J." userId="56b1825f-da8e-4cf8-aad7-60ebaa314d46" providerId="ADAL" clId="{19DA99A2-75F9-4561-835F-F081401722B5}" dt="2023-04-12T02:18:47.268" v="287" actId="14100"/>
          <ac:cxnSpMkLst>
            <pc:docMk/>
            <pc:sldMk cId="3182161359" sldId="424"/>
            <ac:cxnSpMk id="18" creationId="{5E0584C6-B615-615B-9DDC-130691BC291C}"/>
          </ac:cxnSpMkLst>
        </pc:cxnChg>
        <pc:cxnChg chg="mod">
          <ac:chgData name="Astrup, Dylan J." userId="56b1825f-da8e-4cf8-aad7-60ebaa314d46" providerId="ADAL" clId="{19DA99A2-75F9-4561-835F-F081401722B5}" dt="2023-04-12T02:18:45.189" v="286" actId="14100"/>
          <ac:cxnSpMkLst>
            <pc:docMk/>
            <pc:sldMk cId="3182161359" sldId="424"/>
            <ac:cxnSpMk id="19" creationId="{A9A79841-1E42-F18B-A697-C65D6EFABA63}"/>
          </ac:cxnSpMkLst>
        </pc:cxnChg>
        <pc:cxnChg chg="mod">
          <ac:chgData name="Astrup, Dylan J." userId="56b1825f-da8e-4cf8-aad7-60ebaa314d46" providerId="ADAL" clId="{19DA99A2-75F9-4561-835F-F081401722B5}" dt="2023-04-12T02:18:02.565" v="262" actId="1035"/>
          <ac:cxnSpMkLst>
            <pc:docMk/>
            <pc:sldMk cId="3182161359" sldId="424"/>
            <ac:cxnSpMk id="30" creationId="{71A55F5A-35EC-7B73-C164-C84396953784}"/>
          </ac:cxnSpMkLst>
        </pc:cxnChg>
        <pc:cxnChg chg="mod">
          <ac:chgData name="Astrup, Dylan J." userId="56b1825f-da8e-4cf8-aad7-60ebaa314d46" providerId="ADAL" clId="{19DA99A2-75F9-4561-835F-F081401722B5}" dt="2023-04-12T02:18:02.565" v="262" actId="1035"/>
          <ac:cxnSpMkLst>
            <pc:docMk/>
            <pc:sldMk cId="3182161359" sldId="424"/>
            <ac:cxnSpMk id="34" creationId="{B6FA2253-A359-5BF1-E883-18D5A6025DE8}"/>
          </ac:cxnSpMkLst>
        </pc:cxnChg>
        <pc:cxnChg chg="mod">
          <ac:chgData name="Astrup, Dylan J." userId="56b1825f-da8e-4cf8-aad7-60ebaa314d46" providerId="ADAL" clId="{19DA99A2-75F9-4561-835F-F081401722B5}" dt="2023-04-12T02:18:02.565" v="262" actId="1035"/>
          <ac:cxnSpMkLst>
            <pc:docMk/>
            <pc:sldMk cId="3182161359" sldId="424"/>
            <ac:cxnSpMk id="37" creationId="{4FB1C071-4FF2-37C1-9979-426C1CDA6BFD}"/>
          </ac:cxnSpMkLst>
        </pc:cxnChg>
      </pc:sldChg>
      <pc:sldChg chg="modSp mod">
        <pc:chgData name="Astrup, Dylan J." userId="56b1825f-da8e-4cf8-aad7-60ebaa314d46" providerId="ADAL" clId="{19DA99A2-75F9-4561-835F-F081401722B5}" dt="2023-04-12T03:52:17.108" v="929" actId="14100"/>
        <pc:sldMkLst>
          <pc:docMk/>
          <pc:sldMk cId="132303672" sldId="425"/>
        </pc:sldMkLst>
        <pc:spChg chg="mod">
          <ac:chgData name="Astrup, Dylan J." userId="56b1825f-da8e-4cf8-aad7-60ebaa314d46" providerId="ADAL" clId="{19DA99A2-75F9-4561-835F-F081401722B5}" dt="2023-04-12T03:06:24.567" v="510" actId="20577"/>
          <ac:spMkLst>
            <pc:docMk/>
            <pc:sldMk cId="132303672" sldId="425"/>
            <ac:spMk id="4" creationId="{1A19F782-BD1D-45AB-8C83-12696B515F04}"/>
          </ac:spMkLst>
        </pc:spChg>
        <pc:spChg chg="mod">
          <ac:chgData name="Astrup, Dylan J." userId="56b1825f-da8e-4cf8-aad7-60ebaa314d46" providerId="ADAL" clId="{19DA99A2-75F9-4561-835F-F081401722B5}" dt="2023-04-12T03:52:17.108" v="929" actId="14100"/>
          <ac:spMkLst>
            <pc:docMk/>
            <pc:sldMk cId="132303672" sldId="425"/>
            <ac:spMk id="5" creationId="{23B7346B-0DD0-9B61-3B4F-B4A8AEFB504E}"/>
          </ac:spMkLst>
        </pc:spChg>
      </pc:sldChg>
      <pc:sldChg chg="del">
        <pc:chgData name="Astrup, Dylan J." userId="56b1825f-da8e-4cf8-aad7-60ebaa314d46" providerId="ADAL" clId="{19DA99A2-75F9-4561-835F-F081401722B5}" dt="2023-04-12T03:31:27.480" v="809" actId="47"/>
        <pc:sldMkLst>
          <pc:docMk/>
          <pc:sldMk cId="407791416" sldId="426"/>
        </pc:sldMkLst>
      </pc:sldChg>
      <pc:sldChg chg="modSp mod">
        <pc:chgData name="Astrup, Dylan J." userId="56b1825f-da8e-4cf8-aad7-60ebaa314d46" providerId="ADAL" clId="{19DA99A2-75F9-4561-835F-F081401722B5}" dt="2023-04-12T03:06:58.361" v="514" actId="113"/>
        <pc:sldMkLst>
          <pc:docMk/>
          <pc:sldMk cId="3963976080" sldId="428"/>
        </pc:sldMkLst>
        <pc:spChg chg="mod">
          <ac:chgData name="Astrup, Dylan J." userId="56b1825f-da8e-4cf8-aad7-60ebaa314d46" providerId="ADAL" clId="{19DA99A2-75F9-4561-835F-F081401722B5}" dt="2023-04-12T03:06:58.361" v="514" actId="113"/>
          <ac:spMkLst>
            <pc:docMk/>
            <pc:sldMk cId="3963976080" sldId="428"/>
            <ac:spMk id="4" creationId="{27DA8FF0-2188-DDDF-8CFF-07C63A608C36}"/>
          </ac:spMkLst>
        </pc:spChg>
      </pc:sldChg>
      <pc:sldChg chg="modSp mod">
        <pc:chgData name="Astrup, Dylan J." userId="56b1825f-da8e-4cf8-aad7-60ebaa314d46" providerId="ADAL" clId="{19DA99A2-75F9-4561-835F-F081401722B5}" dt="2023-04-12T03:26:30.706" v="742" actId="120"/>
        <pc:sldMkLst>
          <pc:docMk/>
          <pc:sldMk cId="1961795313" sldId="429"/>
        </pc:sldMkLst>
        <pc:spChg chg="mod">
          <ac:chgData name="Astrup, Dylan J." userId="56b1825f-da8e-4cf8-aad7-60ebaa314d46" providerId="ADAL" clId="{19DA99A2-75F9-4561-835F-F081401722B5}" dt="2023-04-12T03:26:30.706" v="742" actId="120"/>
          <ac:spMkLst>
            <pc:docMk/>
            <pc:sldMk cId="1961795313" sldId="429"/>
            <ac:spMk id="6" creationId="{4323B8FA-4811-E672-AD18-4507396736B1}"/>
          </ac:spMkLst>
        </pc:spChg>
      </pc:sldChg>
      <pc:sldChg chg="delSp modSp mod">
        <pc:chgData name="Astrup, Dylan J." userId="56b1825f-da8e-4cf8-aad7-60ebaa314d46" providerId="ADAL" clId="{19DA99A2-75F9-4561-835F-F081401722B5}" dt="2023-04-12T03:07:28.673" v="520" actId="120"/>
        <pc:sldMkLst>
          <pc:docMk/>
          <pc:sldMk cId="1976831056" sldId="430"/>
        </pc:sldMkLst>
        <pc:spChg chg="mod">
          <ac:chgData name="Astrup, Dylan J." userId="56b1825f-da8e-4cf8-aad7-60ebaa314d46" providerId="ADAL" clId="{19DA99A2-75F9-4561-835F-F081401722B5}" dt="2023-04-12T03:07:28.673" v="520" actId="120"/>
          <ac:spMkLst>
            <pc:docMk/>
            <pc:sldMk cId="1976831056" sldId="430"/>
            <ac:spMk id="4" creationId="{C61C6B64-BAB9-1D69-616D-2880A689C37E}"/>
          </ac:spMkLst>
        </pc:spChg>
        <pc:spChg chg="del">
          <ac:chgData name="Astrup, Dylan J." userId="56b1825f-da8e-4cf8-aad7-60ebaa314d46" providerId="ADAL" clId="{19DA99A2-75F9-4561-835F-F081401722B5}" dt="2023-04-12T03:07:25.512" v="518" actId="478"/>
          <ac:spMkLst>
            <pc:docMk/>
            <pc:sldMk cId="1976831056" sldId="430"/>
            <ac:spMk id="6" creationId="{36AE37D3-8286-3A70-AE50-31ADEC44C52B}"/>
          </ac:spMkLst>
        </pc:spChg>
      </pc:sldChg>
      <pc:sldChg chg="modSp mod">
        <pc:chgData name="Astrup, Dylan J." userId="56b1825f-da8e-4cf8-aad7-60ebaa314d46" providerId="ADAL" clId="{19DA99A2-75F9-4561-835F-F081401722B5}" dt="2023-04-12T03:26:47.314" v="744" actId="113"/>
        <pc:sldMkLst>
          <pc:docMk/>
          <pc:sldMk cId="3999422077" sldId="431"/>
        </pc:sldMkLst>
        <pc:spChg chg="mod">
          <ac:chgData name="Astrup, Dylan J." userId="56b1825f-da8e-4cf8-aad7-60ebaa314d46" providerId="ADAL" clId="{19DA99A2-75F9-4561-835F-F081401722B5}" dt="2023-04-12T03:26:47.314" v="744" actId="113"/>
          <ac:spMkLst>
            <pc:docMk/>
            <pc:sldMk cId="3999422077" sldId="431"/>
            <ac:spMk id="4" creationId="{E691B882-44A4-2E0A-D571-61B1DCD470FB}"/>
          </ac:spMkLst>
        </pc:spChg>
      </pc:sldChg>
      <pc:sldChg chg="addSp delSp modSp mod">
        <pc:chgData name="Astrup, Dylan J." userId="56b1825f-da8e-4cf8-aad7-60ebaa314d46" providerId="ADAL" clId="{19DA99A2-75F9-4561-835F-F081401722B5}" dt="2023-04-12T03:22:11.072" v="737" actId="14100"/>
        <pc:sldMkLst>
          <pc:docMk/>
          <pc:sldMk cId="759801719" sldId="435"/>
        </pc:sldMkLst>
        <pc:spChg chg="del mod">
          <ac:chgData name="Astrup, Dylan J." userId="56b1825f-da8e-4cf8-aad7-60ebaa314d46" providerId="ADAL" clId="{19DA99A2-75F9-4561-835F-F081401722B5}" dt="2023-04-12T03:13:43.146" v="523" actId="478"/>
          <ac:spMkLst>
            <pc:docMk/>
            <pc:sldMk cId="759801719" sldId="435"/>
            <ac:spMk id="3" creationId="{25283DB3-9D6D-1488-5692-09CC40607A9F}"/>
          </ac:spMkLst>
        </pc:spChg>
        <pc:spChg chg="add del mod">
          <ac:chgData name="Astrup, Dylan J." userId="56b1825f-da8e-4cf8-aad7-60ebaa314d46" providerId="ADAL" clId="{19DA99A2-75F9-4561-835F-F081401722B5}" dt="2023-04-12T03:15:45.511" v="535" actId="478"/>
          <ac:spMkLst>
            <pc:docMk/>
            <pc:sldMk cId="759801719" sldId="435"/>
            <ac:spMk id="11" creationId="{82FBDA03-2050-C81A-B73E-2A71BD3546DF}"/>
          </ac:spMkLst>
        </pc:spChg>
        <pc:spChg chg="add del mod">
          <ac:chgData name="Astrup, Dylan J." userId="56b1825f-da8e-4cf8-aad7-60ebaa314d46" providerId="ADAL" clId="{19DA99A2-75F9-4561-835F-F081401722B5}" dt="2023-04-12T03:15:46.520" v="536" actId="478"/>
          <ac:spMkLst>
            <pc:docMk/>
            <pc:sldMk cId="759801719" sldId="435"/>
            <ac:spMk id="12" creationId="{5F65FFF5-E7C9-572D-38B3-6B780F6E7528}"/>
          </ac:spMkLst>
        </pc:spChg>
        <pc:spChg chg="add mod">
          <ac:chgData name="Astrup, Dylan J." userId="56b1825f-da8e-4cf8-aad7-60ebaa314d46" providerId="ADAL" clId="{19DA99A2-75F9-4561-835F-F081401722B5}" dt="2023-04-12T03:15:49.923" v="537" actId="1076"/>
          <ac:spMkLst>
            <pc:docMk/>
            <pc:sldMk cId="759801719" sldId="435"/>
            <ac:spMk id="13" creationId="{74AA8807-B07A-9E9A-268F-88500C61AD4E}"/>
          </ac:spMkLst>
        </pc:spChg>
        <pc:spChg chg="add mod">
          <ac:chgData name="Astrup, Dylan J." userId="56b1825f-da8e-4cf8-aad7-60ebaa314d46" providerId="ADAL" clId="{19DA99A2-75F9-4561-835F-F081401722B5}" dt="2023-04-12T03:13:57.271" v="531"/>
          <ac:spMkLst>
            <pc:docMk/>
            <pc:sldMk cId="759801719" sldId="435"/>
            <ac:spMk id="14" creationId="{9C0437D4-C593-CC03-258F-F5CB2D003C2D}"/>
          </ac:spMkLst>
        </pc:spChg>
        <pc:spChg chg="add mod">
          <ac:chgData name="Astrup, Dylan J." userId="56b1825f-da8e-4cf8-aad7-60ebaa314d46" providerId="ADAL" clId="{19DA99A2-75F9-4561-835F-F081401722B5}" dt="2023-04-12T03:21:06.418" v="724" actId="1036"/>
          <ac:spMkLst>
            <pc:docMk/>
            <pc:sldMk cId="759801719" sldId="435"/>
            <ac:spMk id="15" creationId="{A6E662F1-3884-184D-2598-9DEC199D88C4}"/>
          </ac:spMkLst>
        </pc:spChg>
        <pc:spChg chg="add mod">
          <ac:chgData name="Astrup, Dylan J." userId="56b1825f-da8e-4cf8-aad7-60ebaa314d46" providerId="ADAL" clId="{19DA99A2-75F9-4561-835F-F081401722B5}" dt="2023-04-12T03:21:06.418" v="724" actId="1036"/>
          <ac:spMkLst>
            <pc:docMk/>
            <pc:sldMk cId="759801719" sldId="435"/>
            <ac:spMk id="16" creationId="{CD7A7A62-DBDE-13D9-2CE7-07B5D704AD45}"/>
          </ac:spMkLst>
        </pc:spChg>
        <pc:spChg chg="add mod">
          <ac:chgData name="Astrup, Dylan J." userId="56b1825f-da8e-4cf8-aad7-60ebaa314d46" providerId="ADAL" clId="{19DA99A2-75F9-4561-835F-F081401722B5}" dt="2023-04-12T03:21:06.418" v="724" actId="1036"/>
          <ac:spMkLst>
            <pc:docMk/>
            <pc:sldMk cId="759801719" sldId="435"/>
            <ac:spMk id="17" creationId="{49DE487B-76AB-8AAE-4E7C-CCEA9AC264B2}"/>
          </ac:spMkLst>
        </pc:spChg>
        <pc:spChg chg="add del mod">
          <ac:chgData name="Astrup, Dylan J." userId="56b1825f-da8e-4cf8-aad7-60ebaa314d46" providerId="ADAL" clId="{19DA99A2-75F9-4561-835F-F081401722B5}" dt="2023-04-12T03:20:33.137" v="676" actId="478"/>
          <ac:spMkLst>
            <pc:docMk/>
            <pc:sldMk cId="759801719" sldId="435"/>
            <ac:spMk id="18" creationId="{045FE736-377E-B716-AC8D-6E4C7E20DAED}"/>
          </ac:spMkLst>
        </pc:spChg>
        <pc:spChg chg="add del mod">
          <ac:chgData name="Astrup, Dylan J." userId="56b1825f-da8e-4cf8-aad7-60ebaa314d46" providerId="ADAL" clId="{19DA99A2-75F9-4561-835F-F081401722B5}" dt="2023-04-12T03:20:30.146" v="673" actId="478"/>
          <ac:spMkLst>
            <pc:docMk/>
            <pc:sldMk cId="759801719" sldId="435"/>
            <ac:spMk id="19" creationId="{D6CC26A1-8719-C206-C175-EB48309E75CD}"/>
          </ac:spMkLst>
        </pc:spChg>
        <pc:spChg chg="add mod">
          <ac:chgData name="Astrup, Dylan J." userId="56b1825f-da8e-4cf8-aad7-60ebaa314d46" providerId="ADAL" clId="{19DA99A2-75F9-4561-835F-F081401722B5}" dt="2023-04-12T03:20:48.073" v="702" actId="1076"/>
          <ac:spMkLst>
            <pc:docMk/>
            <pc:sldMk cId="759801719" sldId="435"/>
            <ac:spMk id="23" creationId="{A370EBD1-0140-0256-C661-9891D22BFE06}"/>
          </ac:spMkLst>
        </pc:spChg>
        <pc:spChg chg="add mod">
          <ac:chgData name="Astrup, Dylan J." userId="56b1825f-da8e-4cf8-aad7-60ebaa314d46" providerId="ADAL" clId="{19DA99A2-75F9-4561-835F-F081401722B5}" dt="2023-04-12T03:17:26.183" v="577" actId="1076"/>
          <ac:spMkLst>
            <pc:docMk/>
            <pc:sldMk cId="759801719" sldId="435"/>
            <ac:spMk id="25" creationId="{66B05417-D5CB-CC14-4748-92CE40EB08C2}"/>
          </ac:spMkLst>
        </pc:spChg>
        <pc:spChg chg="add mod">
          <ac:chgData name="Astrup, Dylan J." userId="56b1825f-da8e-4cf8-aad7-60ebaa314d46" providerId="ADAL" clId="{19DA99A2-75F9-4561-835F-F081401722B5}" dt="2023-04-12T03:17:45.712" v="580" actId="1076"/>
          <ac:spMkLst>
            <pc:docMk/>
            <pc:sldMk cId="759801719" sldId="435"/>
            <ac:spMk id="29" creationId="{4AF76034-0CCC-D379-DAA7-57B5560BB728}"/>
          </ac:spMkLst>
        </pc:spChg>
        <pc:spChg chg="add mod">
          <ac:chgData name="Astrup, Dylan J." userId="56b1825f-da8e-4cf8-aad7-60ebaa314d46" providerId="ADAL" clId="{19DA99A2-75F9-4561-835F-F081401722B5}" dt="2023-04-12T03:17:37.287" v="579" actId="1076"/>
          <ac:spMkLst>
            <pc:docMk/>
            <pc:sldMk cId="759801719" sldId="435"/>
            <ac:spMk id="31" creationId="{93C691D5-188A-98F9-9BCC-D26201B08D14}"/>
          </ac:spMkLst>
        </pc:spChg>
        <pc:spChg chg="add mod">
          <ac:chgData name="Astrup, Dylan J." userId="56b1825f-da8e-4cf8-aad7-60ebaa314d46" providerId="ADAL" clId="{19DA99A2-75F9-4561-835F-F081401722B5}" dt="2023-04-12T03:18:07.304" v="582" actId="1076"/>
          <ac:spMkLst>
            <pc:docMk/>
            <pc:sldMk cId="759801719" sldId="435"/>
            <ac:spMk id="33" creationId="{B1A8E501-52E7-6032-7D57-B098D24282AB}"/>
          </ac:spMkLst>
        </pc:spChg>
        <pc:spChg chg="add mod">
          <ac:chgData name="Astrup, Dylan J." userId="56b1825f-da8e-4cf8-aad7-60ebaa314d46" providerId="ADAL" clId="{19DA99A2-75F9-4561-835F-F081401722B5}" dt="2023-04-12T03:18:16.159" v="583" actId="1076"/>
          <ac:spMkLst>
            <pc:docMk/>
            <pc:sldMk cId="759801719" sldId="435"/>
            <ac:spMk id="36" creationId="{22C44ACA-5AC3-B87B-5143-CAB6F50D1D16}"/>
          </ac:spMkLst>
        </pc:spChg>
        <pc:spChg chg="add mod">
          <ac:chgData name="Astrup, Dylan J." userId="56b1825f-da8e-4cf8-aad7-60ebaa314d46" providerId="ADAL" clId="{19DA99A2-75F9-4561-835F-F081401722B5}" dt="2023-04-12T03:21:06.418" v="724" actId="1036"/>
          <ac:spMkLst>
            <pc:docMk/>
            <pc:sldMk cId="759801719" sldId="435"/>
            <ac:spMk id="37" creationId="{F436643A-6758-FFF8-B328-6864B3DC5F38}"/>
          </ac:spMkLst>
        </pc:spChg>
        <pc:spChg chg="add mod">
          <ac:chgData name="Astrup, Dylan J." userId="56b1825f-da8e-4cf8-aad7-60ebaa314d46" providerId="ADAL" clId="{19DA99A2-75F9-4561-835F-F081401722B5}" dt="2023-04-12T03:21:06.418" v="724" actId="1036"/>
          <ac:spMkLst>
            <pc:docMk/>
            <pc:sldMk cId="759801719" sldId="435"/>
            <ac:spMk id="38" creationId="{2A721D52-B18F-1347-28AD-FA93FB88B1F0}"/>
          </ac:spMkLst>
        </pc:spChg>
        <pc:spChg chg="add mod">
          <ac:chgData name="Astrup, Dylan J." userId="56b1825f-da8e-4cf8-aad7-60ebaa314d46" providerId="ADAL" clId="{19DA99A2-75F9-4561-835F-F081401722B5}" dt="2023-04-12T03:21:06.418" v="724" actId="1036"/>
          <ac:spMkLst>
            <pc:docMk/>
            <pc:sldMk cId="759801719" sldId="435"/>
            <ac:spMk id="39" creationId="{80638CDF-B479-3220-6AEC-6649BAB348D2}"/>
          </ac:spMkLst>
        </pc:spChg>
        <pc:spChg chg="add del mod">
          <ac:chgData name="Astrup, Dylan J." userId="56b1825f-da8e-4cf8-aad7-60ebaa314d46" providerId="ADAL" clId="{19DA99A2-75F9-4561-835F-F081401722B5}" dt="2023-04-12T03:20:31.720" v="675" actId="478"/>
          <ac:spMkLst>
            <pc:docMk/>
            <pc:sldMk cId="759801719" sldId="435"/>
            <ac:spMk id="40" creationId="{84D91AF2-F301-700E-2BF7-C44D41EABDCD}"/>
          </ac:spMkLst>
        </pc:spChg>
        <pc:spChg chg="add del mod">
          <ac:chgData name="Astrup, Dylan J." userId="56b1825f-da8e-4cf8-aad7-60ebaa314d46" providerId="ADAL" clId="{19DA99A2-75F9-4561-835F-F081401722B5}" dt="2023-04-12T03:20:31.121" v="674" actId="478"/>
          <ac:spMkLst>
            <pc:docMk/>
            <pc:sldMk cId="759801719" sldId="435"/>
            <ac:spMk id="41" creationId="{C09AE5F5-45FC-BE9C-D97D-35BED46FF10E}"/>
          </ac:spMkLst>
        </pc:spChg>
        <pc:spChg chg="add mod">
          <ac:chgData name="Astrup, Dylan J." userId="56b1825f-da8e-4cf8-aad7-60ebaa314d46" providerId="ADAL" clId="{19DA99A2-75F9-4561-835F-F081401722B5}" dt="2023-04-12T03:21:12.754" v="728" actId="1035"/>
          <ac:spMkLst>
            <pc:docMk/>
            <pc:sldMk cId="759801719" sldId="435"/>
            <ac:spMk id="43" creationId="{E1EF49D4-A312-2794-DE2E-749D8A8180F2}"/>
          </ac:spMkLst>
        </pc:spChg>
        <pc:spChg chg="add mod">
          <ac:chgData name="Astrup, Dylan J." userId="56b1825f-da8e-4cf8-aad7-60ebaa314d46" providerId="ADAL" clId="{19DA99A2-75F9-4561-835F-F081401722B5}" dt="2023-04-12T03:21:12.754" v="728" actId="1035"/>
          <ac:spMkLst>
            <pc:docMk/>
            <pc:sldMk cId="759801719" sldId="435"/>
            <ac:spMk id="44" creationId="{E8750C14-0876-83F8-A351-067F1C3BEDF4}"/>
          </ac:spMkLst>
        </pc:spChg>
        <pc:spChg chg="add del mod">
          <ac:chgData name="Astrup, Dylan J." userId="56b1825f-da8e-4cf8-aad7-60ebaa314d46" providerId="ADAL" clId="{19DA99A2-75F9-4561-835F-F081401722B5}" dt="2023-04-12T03:17:13.968" v="574" actId="478"/>
          <ac:spMkLst>
            <pc:docMk/>
            <pc:sldMk cId="759801719" sldId="435"/>
            <ac:spMk id="46" creationId="{CF7557A7-AF64-E70D-9AB3-E9E591BE8ADC}"/>
          </ac:spMkLst>
        </pc:spChg>
        <pc:spChg chg="add mod">
          <ac:chgData name="Astrup, Dylan J." userId="56b1825f-da8e-4cf8-aad7-60ebaa314d46" providerId="ADAL" clId="{19DA99A2-75F9-4561-835F-F081401722B5}" dt="2023-04-12T03:17:30.879" v="578" actId="1076"/>
          <ac:spMkLst>
            <pc:docMk/>
            <pc:sldMk cId="759801719" sldId="435"/>
            <ac:spMk id="48" creationId="{39539FC0-013A-9ED2-D170-CC4911453649}"/>
          </ac:spMkLst>
        </pc:spChg>
        <pc:spChg chg="add del mod">
          <ac:chgData name="Astrup, Dylan J." userId="56b1825f-da8e-4cf8-aad7-60ebaa314d46" providerId="ADAL" clId="{19DA99A2-75F9-4561-835F-F081401722B5}" dt="2023-04-12T03:16:01.314" v="541" actId="478"/>
          <ac:spMkLst>
            <pc:docMk/>
            <pc:sldMk cId="759801719" sldId="435"/>
            <ac:spMk id="49" creationId="{D376C0CF-76F8-B73E-D3F5-119FA5360AED}"/>
          </ac:spMkLst>
        </pc:spChg>
        <pc:spChg chg="add mod">
          <ac:chgData name="Astrup, Dylan J." userId="56b1825f-da8e-4cf8-aad7-60ebaa314d46" providerId="ADAL" clId="{19DA99A2-75F9-4561-835F-F081401722B5}" dt="2023-04-12T03:22:01.208" v="736" actId="1076"/>
          <ac:spMkLst>
            <pc:docMk/>
            <pc:sldMk cId="759801719" sldId="435"/>
            <ac:spMk id="50" creationId="{1892A4AC-6F32-0FA3-E723-3E78C2C14E84}"/>
          </ac:spMkLst>
        </pc:spChg>
        <pc:spChg chg="add mod">
          <ac:chgData name="Astrup, Dylan J." userId="56b1825f-da8e-4cf8-aad7-60ebaa314d46" providerId="ADAL" clId="{19DA99A2-75F9-4561-835F-F081401722B5}" dt="2023-04-12T03:18:19.185" v="584" actId="1076"/>
          <ac:spMkLst>
            <pc:docMk/>
            <pc:sldMk cId="759801719" sldId="435"/>
            <ac:spMk id="51" creationId="{7A8579D1-ABFA-5A95-DA8A-5634150972D8}"/>
          </ac:spMkLst>
        </pc:spChg>
        <pc:graphicFrameChg chg="add del mod">
          <ac:chgData name="Astrup, Dylan J." userId="56b1825f-da8e-4cf8-aad7-60ebaa314d46" providerId="ADAL" clId="{19DA99A2-75F9-4561-835F-F081401722B5}" dt="2023-04-12T03:13:45.071" v="526"/>
          <ac:graphicFrameMkLst>
            <pc:docMk/>
            <pc:sldMk cId="759801719" sldId="435"/>
            <ac:graphicFrameMk id="4" creationId="{965D7946-F987-57C2-0D09-1CD0D01AFB73}"/>
          </ac:graphicFrameMkLst>
        </pc:graphicFrameChg>
        <pc:cxnChg chg="add mod">
          <ac:chgData name="Astrup, Dylan J." userId="56b1825f-da8e-4cf8-aad7-60ebaa314d46" providerId="ADAL" clId="{19DA99A2-75F9-4561-835F-F081401722B5}" dt="2023-04-12T03:13:57.271" v="531"/>
          <ac:cxnSpMkLst>
            <pc:docMk/>
            <pc:sldMk cId="759801719" sldId="435"/>
            <ac:cxnSpMk id="5" creationId="{A42EBA0F-D503-B830-7476-E2BF9EAE120C}"/>
          </ac:cxnSpMkLst>
        </pc:cxnChg>
        <pc:cxnChg chg="add mod">
          <ac:chgData name="Astrup, Dylan J." userId="56b1825f-da8e-4cf8-aad7-60ebaa314d46" providerId="ADAL" clId="{19DA99A2-75F9-4561-835F-F081401722B5}" dt="2023-04-12T03:13:57.271" v="531"/>
          <ac:cxnSpMkLst>
            <pc:docMk/>
            <pc:sldMk cId="759801719" sldId="435"/>
            <ac:cxnSpMk id="6" creationId="{D948161D-CE72-93F7-75C8-5E4DE01CF6F4}"/>
          </ac:cxnSpMkLst>
        </pc:cxnChg>
        <pc:cxnChg chg="add del mod">
          <ac:chgData name="Astrup, Dylan J." userId="56b1825f-da8e-4cf8-aad7-60ebaa314d46" providerId="ADAL" clId="{19DA99A2-75F9-4561-835F-F081401722B5}" dt="2023-04-12T03:15:43.922" v="534" actId="478"/>
          <ac:cxnSpMkLst>
            <pc:docMk/>
            <pc:sldMk cId="759801719" sldId="435"/>
            <ac:cxnSpMk id="7" creationId="{BE617437-6BF2-841F-23A2-0AEA3F0C5881}"/>
          </ac:cxnSpMkLst>
        </pc:cxnChg>
        <pc:cxnChg chg="add del mod">
          <ac:chgData name="Astrup, Dylan J." userId="56b1825f-da8e-4cf8-aad7-60ebaa314d46" providerId="ADAL" clId="{19DA99A2-75F9-4561-835F-F081401722B5}" dt="2023-04-12T03:15:42.955" v="533" actId="478"/>
          <ac:cxnSpMkLst>
            <pc:docMk/>
            <pc:sldMk cId="759801719" sldId="435"/>
            <ac:cxnSpMk id="8" creationId="{239BD6D1-850B-46EB-0E3B-BB0BCE9DB1AC}"/>
          </ac:cxnSpMkLst>
        </pc:cxnChg>
        <pc:cxnChg chg="add del mod">
          <ac:chgData name="Astrup, Dylan J." userId="56b1825f-da8e-4cf8-aad7-60ebaa314d46" providerId="ADAL" clId="{19DA99A2-75F9-4561-835F-F081401722B5}" dt="2023-04-12T03:15:41.530" v="532" actId="478"/>
          <ac:cxnSpMkLst>
            <pc:docMk/>
            <pc:sldMk cId="759801719" sldId="435"/>
            <ac:cxnSpMk id="9" creationId="{B1C72AC3-2804-C0E1-1CA6-06CE3E982581}"/>
          </ac:cxnSpMkLst>
        </pc:cxnChg>
        <pc:cxnChg chg="add mod">
          <ac:chgData name="Astrup, Dylan J." userId="56b1825f-da8e-4cf8-aad7-60ebaa314d46" providerId="ADAL" clId="{19DA99A2-75F9-4561-835F-F081401722B5}" dt="2023-04-12T03:13:57.271" v="531"/>
          <ac:cxnSpMkLst>
            <pc:docMk/>
            <pc:sldMk cId="759801719" sldId="435"/>
            <ac:cxnSpMk id="10" creationId="{4393D9ED-0FAB-1BB2-ECBF-2BDF6D30BA4D}"/>
          </ac:cxnSpMkLst>
        </pc:cxnChg>
        <pc:cxnChg chg="add del mod">
          <ac:chgData name="Astrup, Dylan J." userId="56b1825f-da8e-4cf8-aad7-60ebaa314d46" providerId="ADAL" clId="{19DA99A2-75F9-4561-835F-F081401722B5}" dt="2023-04-12T03:21:56.423" v="735" actId="14100"/>
          <ac:cxnSpMkLst>
            <pc:docMk/>
            <pc:sldMk cId="759801719" sldId="435"/>
            <ac:cxnSpMk id="20" creationId="{A15207E8-4FC1-EE5B-2099-4FDB8D2883B8}"/>
          </ac:cxnSpMkLst>
        </pc:cxnChg>
        <pc:cxnChg chg="add del mod">
          <ac:chgData name="Astrup, Dylan J." userId="56b1825f-da8e-4cf8-aad7-60ebaa314d46" providerId="ADAL" clId="{19DA99A2-75F9-4561-835F-F081401722B5}" dt="2023-04-12T03:21:34.815" v="731" actId="14100"/>
          <ac:cxnSpMkLst>
            <pc:docMk/>
            <pc:sldMk cId="759801719" sldId="435"/>
            <ac:cxnSpMk id="21" creationId="{E5E9DD4A-75E7-DC42-BE4A-8D5254A1468C}"/>
          </ac:cxnSpMkLst>
        </pc:cxnChg>
        <pc:cxnChg chg="add del mod">
          <ac:chgData name="Astrup, Dylan J." userId="56b1825f-da8e-4cf8-aad7-60ebaa314d46" providerId="ADAL" clId="{19DA99A2-75F9-4561-835F-F081401722B5}" dt="2023-04-12T03:15:58.865" v="540" actId="478"/>
          <ac:cxnSpMkLst>
            <pc:docMk/>
            <pc:sldMk cId="759801719" sldId="435"/>
            <ac:cxnSpMk id="22" creationId="{8B970986-FB82-CF70-F0EF-31134394E508}"/>
          </ac:cxnSpMkLst>
        </pc:cxnChg>
        <pc:cxnChg chg="add mod">
          <ac:chgData name="Astrup, Dylan J." userId="56b1825f-da8e-4cf8-aad7-60ebaa314d46" providerId="ADAL" clId="{19DA99A2-75F9-4561-835F-F081401722B5}" dt="2023-04-12T03:17:26.183" v="577" actId="1076"/>
          <ac:cxnSpMkLst>
            <pc:docMk/>
            <pc:sldMk cId="759801719" sldId="435"/>
            <ac:cxnSpMk id="24" creationId="{AEFA8B7B-34D0-2AC8-4B0F-D0B422376D2D}"/>
          </ac:cxnSpMkLst>
        </pc:cxnChg>
        <pc:cxnChg chg="add mod">
          <ac:chgData name="Astrup, Dylan J." userId="56b1825f-da8e-4cf8-aad7-60ebaa314d46" providerId="ADAL" clId="{19DA99A2-75F9-4561-835F-F081401722B5}" dt="2023-04-12T03:21:44.383" v="733" actId="14100"/>
          <ac:cxnSpMkLst>
            <pc:docMk/>
            <pc:sldMk cId="759801719" sldId="435"/>
            <ac:cxnSpMk id="26" creationId="{7430FC3F-A4C7-AEDC-EA46-F9225E64B191}"/>
          </ac:cxnSpMkLst>
        </pc:cxnChg>
        <pc:cxnChg chg="add del mod">
          <ac:chgData name="Astrup, Dylan J." userId="56b1825f-da8e-4cf8-aad7-60ebaa314d46" providerId="ADAL" clId="{19DA99A2-75F9-4561-835F-F081401722B5}" dt="2023-04-12T03:19:37.345" v="655" actId="478"/>
          <ac:cxnSpMkLst>
            <pc:docMk/>
            <pc:sldMk cId="759801719" sldId="435"/>
            <ac:cxnSpMk id="27" creationId="{7B59AB15-F83B-7E84-1426-2804DB19206E}"/>
          </ac:cxnSpMkLst>
        </pc:cxnChg>
        <pc:cxnChg chg="add mod">
          <ac:chgData name="Astrup, Dylan J." userId="56b1825f-da8e-4cf8-aad7-60ebaa314d46" providerId="ADAL" clId="{19DA99A2-75F9-4561-835F-F081401722B5}" dt="2023-04-12T03:17:45.712" v="580" actId="1076"/>
          <ac:cxnSpMkLst>
            <pc:docMk/>
            <pc:sldMk cId="759801719" sldId="435"/>
            <ac:cxnSpMk id="28" creationId="{DE451BC1-7B50-BA9E-8AC3-1E14CE7A2448}"/>
          </ac:cxnSpMkLst>
        </pc:cxnChg>
        <pc:cxnChg chg="add mod">
          <ac:chgData name="Astrup, Dylan J." userId="56b1825f-da8e-4cf8-aad7-60ebaa314d46" providerId="ADAL" clId="{19DA99A2-75F9-4561-835F-F081401722B5}" dt="2023-04-12T03:17:37.287" v="579" actId="1076"/>
          <ac:cxnSpMkLst>
            <pc:docMk/>
            <pc:sldMk cId="759801719" sldId="435"/>
            <ac:cxnSpMk id="30" creationId="{66410C90-40E9-73C8-A459-13924A7D0659}"/>
          </ac:cxnSpMkLst>
        </pc:cxnChg>
        <pc:cxnChg chg="add mod">
          <ac:chgData name="Astrup, Dylan J." userId="56b1825f-da8e-4cf8-aad7-60ebaa314d46" providerId="ADAL" clId="{19DA99A2-75F9-4561-835F-F081401722B5}" dt="2023-04-12T03:18:07.304" v="582" actId="1076"/>
          <ac:cxnSpMkLst>
            <pc:docMk/>
            <pc:sldMk cId="759801719" sldId="435"/>
            <ac:cxnSpMk id="32" creationId="{4BAE0674-16EE-5141-3508-94DD8DB415F9}"/>
          </ac:cxnSpMkLst>
        </pc:cxnChg>
        <pc:cxnChg chg="add del mod">
          <ac:chgData name="Astrup, Dylan J." userId="56b1825f-da8e-4cf8-aad7-60ebaa314d46" providerId="ADAL" clId="{19DA99A2-75F9-4561-835F-F081401722B5}" dt="2023-04-12T03:19:38.107" v="656" actId="478"/>
          <ac:cxnSpMkLst>
            <pc:docMk/>
            <pc:sldMk cId="759801719" sldId="435"/>
            <ac:cxnSpMk id="34" creationId="{06DE6874-9BC5-FCDC-CA56-99DCF0673E76}"/>
          </ac:cxnSpMkLst>
        </pc:cxnChg>
        <pc:cxnChg chg="add mod">
          <ac:chgData name="Astrup, Dylan J." userId="56b1825f-da8e-4cf8-aad7-60ebaa314d46" providerId="ADAL" clId="{19DA99A2-75F9-4561-835F-F081401722B5}" dt="2023-04-12T03:18:16.159" v="583" actId="1076"/>
          <ac:cxnSpMkLst>
            <pc:docMk/>
            <pc:sldMk cId="759801719" sldId="435"/>
            <ac:cxnSpMk id="35" creationId="{6F8FF6C2-1AD8-FAE9-8DA3-A06CA77E470B}"/>
          </ac:cxnSpMkLst>
        </pc:cxnChg>
        <pc:cxnChg chg="add mod">
          <ac:chgData name="Astrup, Dylan J." userId="56b1825f-da8e-4cf8-aad7-60ebaa314d46" providerId="ADAL" clId="{19DA99A2-75F9-4561-835F-F081401722B5}" dt="2023-04-12T03:22:11.072" v="737" actId="14100"/>
          <ac:cxnSpMkLst>
            <pc:docMk/>
            <pc:sldMk cId="759801719" sldId="435"/>
            <ac:cxnSpMk id="42" creationId="{7B9C3770-74F8-0C5B-A092-1D9635A5B410}"/>
          </ac:cxnSpMkLst>
        </pc:cxnChg>
        <pc:cxnChg chg="add del mod">
          <ac:chgData name="Astrup, Dylan J." userId="56b1825f-da8e-4cf8-aad7-60ebaa314d46" providerId="ADAL" clId="{19DA99A2-75F9-4561-835F-F081401722B5}" dt="2023-04-12T03:17:16.090" v="575" actId="478"/>
          <ac:cxnSpMkLst>
            <pc:docMk/>
            <pc:sldMk cId="759801719" sldId="435"/>
            <ac:cxnSpMk id="45" creationId="{F19ACB35-F5BB-510E-870F-C90961A91A9A}"/>
          </ac:cxnSpMkLst>
        </pc:cxnChg>
        <pc:cxnChg chg="add mod">
          <ac:chgData name="Astrup, Dylan J." userId="56b1825f-da8e-4cf8-aad7-60ebaa314d46" providerId="ADAL" clId="{19DA99A2-75F9-4561-835F-F081401722B5}" dt="2023-04-12T03:17:30.879" v="578" actId="1076"/>
          <ac:cxnSpMkLst>
            <pc:docMk/>
            <pc:sldMk cId="759801719" sldId="435"/>
            <ac:cxnSpMk id="47" creationId="{D20107BD-2B4A-9A67-5463-F7E540851AFC}"/>
          </ac:cxnSpMkLst>
        </pc:cxnChg>
      </pc:sldChg>
      <pc:sldChg chg="delSp mod">
        <pc:chgData name="Astrup, Dylan J." userId="56b1825f-da8e-4cf8-aad7-60ebaa314d46" providerId="ADAL" clId="{19DA99A2-75F9-4561-835F-F081401722B5}" dt="2023-04-12T02:22:51.957" v="337" actId="478"/>
        <pc:sldMkLst>
          <pc:docMk/>
          <pc:sldMk cId="1873166901" sldId="437"/>
        </pc:sldMkLst>
        <pc:spChg chg="del">
          <ac:chgData name="Astrup, Dylan J." userId="56b1825f-da8e-4cf8-aad7-60ebaa314d46" providerId="ADAL" clId="{19DA99A2-75F9-4561-835F-F081401722B5}" dt="2023-04-12T02:22:51.957" v="337" actId="478"/>
          <ac:spMkLst>
            <pc:docMk/>
            <pc:sldMk cId="1873166901" sldId="437"/>
            <ac:spMk id="3" creationId="{28260454-A06F-DCEB-E619-69E16F9F0F4E}"/>
          </ac:spMkLst>
        </pc:spChg>
      </pc:sldChg>
      <pc:sldChg chg="delSp mod">
        <pc:chgData name="Astrup, Dylan J." userId="56b1825f-da8e-4cf8-aad7-60ebaa314d46" providerId="ADAL" clId="{19DA99A2-75F9-4561-835F-F081401722B5}" dt="2023-04-12T02:23:56.933" v="339" actId="478"/>
        <pc:sldMkLst>
          <pc:docMk/>
          <pc:sldMk cId="1646982605" sldId="438"/>
        </pc:sldMkLst>
        <pc:spChg chg="del">
          <ac:chgData name="Astrup, Dylan J." userId="56b1825f-da8e-4cf8-aad7-60ebaa314d46" providerId="ADAL" clId="{19DA99A2-75F9-4561-835F-F081401722B5}" dt="2023-04-12T02:23:56.933" v="339" actId="478"/>
          <ac:spMkLst>
            <pc:docMk/>
            <pc:sldMk cId="1646982605" sldId="438"/>
            <ac:spMk id="17" creationId="{3B4AD8C1-90B7-7DDA-64AD-BCFF55092544}"/>
          </ac:spMkLst>
        </pc:spChg>
      </pc:sldChg>
      <pc:sldChg chg="delSp mod">
        <pc:chgData name="Astrup, Dylan J." userId="56b1825f-da8e-4cf8-aad7-60ebaa314d46" providerId="ADAL" clId="{19DA99A2-75F9-4561-835F-F081401722B5}" dt="2023-04-12T02:23:50.397" v="338" actId="478"/>
        <pc:sldMkLst>
          <pc:docMk/>
          <pc:sldMk cId="4067594342" sldId="439"/>
        </pc:sldMkLst>
        <pc:spChg chg="del">
          <ac:chgData name="Astrup, Dylan J." userId="56b1825f-da8e-4cf8-aad7-60ebaa314d46" providerId="ADAL" clId="{19DA99A2-75F9-4561-835F-F081401722B5}" dt="2023-04-12T02:23:50.397" v="338" actId="478"/>
          <ac:spMkLst>
            <pc:docMk/>
            <pc:sldMk cId="4067594342" sldId="439"/>
            <ac:spMk id="12" creationId="{0499C9BD-3E44-BBEB-9DD0-A64225B1FFA1}"/>
          </ac:spMkLst>
        </pc:spChg>
      </pc:sldChg>
      <pc:sldChg chg="delSp modSp mod">
        <pc:chgData name="Astrup, Dylan J." userId="56b1825f-da8e-4cf8-aad7-60ebaa314d46" providerId="ADAL" clId="{19DA99A2-75F9-4561-835F-F081401722B5}" dt="2023-04-12T03:30:16.375" v="775" actId="20577"/>
        <pc:sldMkLst>
          <pc:docMk/>
          <pc:sldMk cId="3932051848" sldId="441"/>
        </pc:sldMkLst>
        <pc:spChg chg="mod">
          <ac:chgData name="Astrup, Dylan J." userId="56b1825f-da8e-4cf8-aad7-60ebaa314d46" providerId="ADAL" clId="{19DA99A2-75F9-4561-835F-F081401722B5}" dt="2023-04-12T03:30:16.375" v="775" actId="20577"/>
          <ac:spMkLst>
            <pc:docMk/>
            <pc:sldMk cId="3932051848" sldId="441"/>
            <ac:spMk id="2" creationId="{0232CEEC-D353-06C7-425D-3C2A60ADB044}"/>
          </ac:spMkLst>
        </pc:spChg>
        <pc:spChg chg="del">
          <ac:chgData name="Astrup, Dylan J." userId="56b1825f-da8e-4cf8-aad7-60ebaa314d46" providerId="ADAL" clId="{19DA99A2-75F9-4561-835F-F081401722B5}" dt="2023-04-12T02:24:19.454" v="340" actId="478"/>
          <ac:spMkLst>
            <pc:docMk/>
            <pc:sldMk cId="3932051848" sldId="441"/>
            <ac:spMk id="5" creationId="{9CF738D0-1B07-8170-52C7-1636059AC58E}"/>
          </ac:spMkLst>
        </pc:spChg>
      </pc:sldChg>
      <pc:sldChg chg="delSp mod">
        <pc:chgData name="Astrup, Dylan J." userId="56b1825f-da8e-4cf8-aad7-60ebaa314d46" providerId="ADAL" clId="{19DA99A2-75F9-4561-835F-F081401722B5}" dt="2023-04-12T02:24:45.126" v="346" actId="478"/>
        <pc:sldMkLst>
          <pc:docMk/>
          <pc:sldMk cId="1593846134" sldId="442"/>
        </pc:sldMkLst>
        <pc:spChg chg="del">
          <ac:chgData name="Astrup, Dylan J." userId="56b1825f-da8e-4cf8-aad7-60ebaa314d46" providerId="ADAL" clId="{19DA99A2-75F9-4561-835F-F081401722B5}" dt="2023-04-12T02:24:45.126" v="346" actId="478"/>
          <ac:spMkLst>
            <pc:docMk/>
            <pc:sldMk cId="1593846134" sldId="442"/>
            <ac:spMk id="3" creationId="{F16613FC-3B37-DEB2-45EB-77D45CBF9915}"/>
          </ac:spMkLst>
        </pc:spChg>
      </pc:sldChg>
      <pc:sldChg chg="delSp mod">
        <pc:chgData name="Astrup, Dylan J." userId="56b1825f-da8e-4cf8-aad7-60ebaa314d46" providerId="ADAL" clId="{19DA99A2-75F9-4561-835F-F081401722B5}" dt="2023-04-12T02:24:27.726" v="341" actId="478"/>
        <pc:sldMkLst>
          <pc:docMk/>
          <pc:sldMk cId="1253328720" sldId="443"/>
        </pc:sldMkLst>
        <pc:spChg chg="del">
          <ac:chgData name="Astrup, Dylan J." userId="56b1825f-da8e-4cf8-aad7-60ebaa314d46" providerId="ADAL" clId="{19DA99A2-75F9-4561-835F-F081401722B5}" dt="2023-04-12T02:24:27.726" v="341" actId="478"/>
          <ac:spMkLst>
            <pc:docMk/>
            <pc:sldMk cId="1253328720" sldId="443"/>
            <ac:spMk id="3" creationId="{A7A33DA6-446E-0F43-71FD-6AFA34DEFBCA}"/>
          </ac:spMkLst>
        </pc:spChg>
      </pc:sldChg>
      <pc:sldChg chg="delSp mod">
        <pc:chgData name="Astrup, Dylan J." userId="56b1825f-da8e-4cf8-aad7-60ebaa314d46" providerId="ADAL" clId="{19DA99A2-75F9-4561-835F-F081401722B5}" dt="2023-04-12T02:24:48.517" v="347" actId="478"/>
        <pc:sldMkLst>
          <pc:docMk/>
          <pc:sldMk cId="2739393003" sldId="446"/>
        </pc:sldMkLst>
        <pc:spChg chg="del">
          <ac:chgData name="Astrup, Dylan J." userId="56b1825f-da8e-4cf8-aad7-60ebaa314d46" providerId="ADAL" clId="{19DA99A2-75F9-4561-835F-F081401722B5}" dt="2023-04-12T02:24:48.517" v="347" actId="478"/>
          <ac:spMkLst>
            <pc:docMk/>
            <pc:sldMk cId="2739393003" sldId="446"/>
            <ac:spMk id="11" creationId="{66E42584-51DF-A811-9BEA-650D53965EFB}"/>
          </ac:spMkLst>
        </pc:spChg>
      </pc:sldChg>
      <pc:sldChg chg="delSp add ord setBg delDesignElem">
        <pc:chgData name="Astrup, Dylan J." userId="56b1825f-da8e-4cf8-aad7-60ebaa314d46" providerId="ADAL" clId="{19DA99A2-75F9-4561-835F-F081401722B5}" dt="2023-04-12T02:31:20.734" v="355"/>
        <pc:sldMkLst>
          <pc:docMk/>
          <pc:sldMk cId="1201580863" sldId="449"/>
        </pc:sldMkLst>
        <pc:spChg chg="del">
          <ac:chgData name="Astrup, Dylan J." userId="56b1825f-da8e-4cf8-aad7-60ebaa314d46" providerId="ADAL" clId="{19DA99A2-75F9-4561-835F-F081401722B5}" dt="2023-04-12T02:31:13.110" v="353"/>
          <ac:spMkLst>
            <pc:docMk/>
            <pc:sldMk cId="1201580863" sldId="449"/>
            <ac:spMk id="1028" creationId="{A3363022-C969-41E9-8EB2-E4C94908C1FA}"/>
          </ac:spMkLst>
        </pc:spChg>
        <pc:spChg chg="del">
          <ac:chgData name="Astrup, Dylan J." userId="56b1825f-da8e-4cf8-aad7-60ebaa314d46" providerId="ADAL" clId="{19DA99A2-75F9-4561-835F-F081401722B5}" dt="2023-04-12T02:31:13.110" v="353"/>
          <ac:spMkLst>
            <pc:docMk/>
            <pc:sldMk cId="1201580863" sldId="449"/>
            <ac:spMk id="1029" creationId="{8D1AD6B3-BE88-4CEB-BA17-790657CC4729}"/>
          </ac:spMkLst>
        </pc:spChg>
        <pc:grpChg chg="del">
          <ac:chgData name="Astrup, Dylan J." userId="56b1825f-da8e-4cf8-aad7-60ebaa314d46" providerId="ADAL" clId="{19DA99A2-75F9-4561-835F-F081401722B5}" dt="2023-04-12T02:31:13.110" v="353"/>
          <ac:grpSpMkLst>
            <pc:docMk/>
            <pc:sldMk cId="1201580863" sldId="449"/>
            <ac:grpSpMk id="1030" creationId="{89D1390B-7E13-4B4F-9CB2-391063412E54}"/>
          </ac:grpSpMkLst>
        </pc:grpChg>
      </pc:sldChg>
      <pc:sldChg chg="modSp mod">
        <pc:chgData name="Astrup, Dylan J." userId="56b1825f-da8e-4cf8-aad7-60ebaa314d46" providerId="ADAL" clId="{19DA99A2-75F9-4561-835F-F081401722B5}" dt="2023-04-12T03:31:57.675" v="814" actId="14100"/>
        <pc:sldMkLst>
          <pc:docMk/>
          <pc:sldMk cId="4039675324" sldId="452"/>
        </pc:sldMkLst>
        <pc:spChg chg="mod">
          <ac:chgData name="Astrup, Dylan J." userId="56b1825f-da8e-4cf8-aad7-60ebaa314d46" providerId="ADAL" clId="{19DA99A2-75F9-4561-835F-F081401722B5}" dt="2023-04-12T03:31:54.883" v="813" actId="1076"/>
          <ac:spMkLst>
            <pc:docMk/>
            <pc:sldMk cId="4039675324" sldId="452"/>
            <ac:spMk id="14" creationId="{F74F6BDA-7B32-A375-5F09-5646044BDF58}"/>
          </ac:spMkLst>
        </pc:spChg>
        <pc:cxnChg chg="mod">
          <ac:chgData name="Astrup, Dylan J." userId="56b1825f-da8e-4cf8-aad7-60ebaa314d46" providerId="ADAL" clId="{19DA99A2-75F9-4561-835F-F081401722B5}" dt="2023-04-12T03:31:57.675" v="814" actId="14100"/>
          <ac:cxnSpMkLst>
            <pc:docMk/>
            <pc:sldMk cId="4039675324" sldId="452"/>
            <ac:cxnSpMk id="30" creationId="{A4C256CB-364B-2215-125E-E011BB95E373}"/>
          </ac:cxnSpMkLst>
        </pc:cxnChg>
      </pc:sldChg>
      <pc:sldChg chg="addSp delSp modSp mod">
        <pc:chgData name="Astrup, Dylan J." userId="56b1825f-da8e-4cf8-aad7-60ebaa314d46" providerId="ADAL" clId="{19DA99A2-75F9-4561-835F-F081401722B5}" dt="2023-04-12T03:41:51.519" v="884" actId="1076"/>
        <pc:sldMkLst>
          <pc:docMk/>
          <pc:sldMk cId="2456636960" sldId="453"/>
        </pc:sldMkLst>
        <pc:spChg chg="mod">
          <ac:chgData name="Astrup, Dylan J." userId="56b1825f-da8e-4cf8-aad7-60ebaa314d46" providerId="ADAL" clId="{19DA99A2-75F9-4561-835F-F081401722B5}" dt="2023-04-12T03:39:21.735" v="828" actId="20577"/>
          <ac:spMkLst>
            <pc:docMk/>
            <pc:sldMk cId="2456636960" sldId="453"/>
            <ac:spMk id="2" creationId="{ADF6BF9E-E3C0-3F87-D66B-3E30215CD9AB}"/>
          </ac:spMkLst>
        </pc:spChg>
        <pc:spChg chg="del">
          <ac:chgData name="Astrup, Dylan J." userId="56b1825f-da8e-4cf8-aad7-60ebaa314d46" providerId="ADAL" clId="{19DA99A2-75F9-4561-835F-F081401722B5}" dt="2023-04-12T02:27:22.653" v="348" actId="478"/>
          <ac:spMkLst>
            <pc:docMk/>
            <pc:sldMk cId="2456636960" sldId="453"/>
            <ac:spMk id="3" creationId="{2526704A-F22B-F07E-D269-6B1471C0651A}"/>
          </ac:spMkLst>
        </pc:spChg>
        <pc:spChg chg="add mod">
          <ac:chgData name="Astrup, Dylan J." userId="56b1825f-da8e-4cf8-aad7-60ebaa314d46" providerId="ADAL" clId="{19DA99A2-75F9-4561-835F-F081401722B5}" dt="2023-04-12T03:40:10.935" v="860" actId="14100"/>
          <ac:spMkLst>
            <pc:docMk/>
            <pc:sldMk cId="2456636960" sldId="453"/>
            <ac:spMk id="4" creationId="{8CD1409B-F2E8-E678-4587-EAA57E7DFD2E}"/>
          </ac:spMkLst>
        </pc:spChg>
        <pc:spChg chg="mod">
          <ac:chgData name="Astrup, Dylan J." userId="56b1825f-da8e-4cf8-aad7-60ebaa314d46" providerId="ADAL" clId="{19DA99A2-75F9-4561-835F-F081401722B5}" dt="2023-04-12T03:41:51.519" v="884" actId="1076"/>
          <ac:spMkLst>
            <pc:docMk/>
            <pc:sldMk cId="2456636960" sldId="453"/>
            <ac:spMk id="17" creationId="{BD32CA47-B625-DC73-556E-586685C7E229}"/>
          </ac:spMkLst>
        </pc:spChg>
        <pc:spChg chg="mod">
          <ac:chgData name="Astrup, Dylan J." userId="56b1825f-da8e-4cf8-aad7-60ebaa314d46" providerId="ADAL" clId="{19DA99A2-75F9-4561-835F-F081401722B5}" dt="2023-04-12T03:41:21.352" v="882" actId="1076"/>
          <ac:spMkLst>
            <pc:docMk/>
            <pc:sldMk cId="2456636960" sldId="453"/>
            <ac:spMk id="18" creationId="{AA64E67D-B0D1-4C55-5670-A35AF397C229}"/>
          </ac:spMkLst>
        </pc:spChg>
        <pc:cxnChg chg="add mod">
          <ac:chgData name="Astrup, Dylan J." userId="56b1825f-da8e-4cf8-aad7-60ebaa314d46" providerId="ADAL" clId="{19DA99A2-75F9-4561-835F-F081401722B5}" dt="2023-04-12T03:40:29.744" v="863" actId="14100"/>
          <ac:cxnSpMkLst>
            <pc:docMk/>
            <pc:sldMk cId="2456636960" sldId="453"/>
            <ac:cxnSpMk id="5" creationId="{945A52E7-1CC9-FB5E-9511-015B1D630753}"/>
          </ac:cxnSpMkLst>
        </pc:cxnChg>
        <pc:cxnChg chg="add mod">
          <ac:chgData name="Astrup, Dylan J." userId="56b1825f-da8e-4cf8-aad7-60ebaa314d46" providerId="ADAL" clId="{19DA99A2-75F9-4561-835F-F081401722B5}" dt="2023-04-12T03:40:26.823" v="862" actId="14100"/>
          <ac:cxnSpMkLst>
            <pc:docMk/>
            <pc:sldMk cId="2456636960" sldId="453"/>
            <ac:cxnSpMk id="7" creationId="{49E2528F-2B16-F0B4-2A3C-4985791EAEB6}"/>
          </ac:cxnSpMkLst>
        </pc:cxnChg>
        <pc:cxnChg chg="mod">
          <ac:chgData name="Astrup, Dylan J." userId="56b1825f-da8e-4cf8-aad7-60ebaa314d46" providerId="ADAL" clId="{19DA99A2-75F9-4561-835F-F081401722B5}" dt="2023-04-12T03:41:24.216" v="883" actId="14100"/>
          <ac:cxnSpMkLst>
            <pc:docMk/>
            <pc:sldMk cId="2456636960" sldId="453"/>
            <ac:cxnSpMk id="9" creationId="{F6E0D467-B919-BB25-2068-EAC659084F85}"/>
          </ac:cxnSpMkLst>
        </pc:cxnChg>
      </pc:sldChg>
      <pc:sldChg chg="modSp mod">
        <pc:chgData name="Astrup, Dylan J." userId="56b1825f-da8e-4cf8-aad7-60ebaa314d46" providerId="ADAL" clId="{19DA99A2-75F9-4561-835F-F081401722B5}" dt="2023-04-12T03:57:49.007" v="938" actId="20577"/>
        <pc:sldMkLst>
          <pc:docMk/>
          <pc:sldMk cId="48691049" sldId="457"/>
        </pc:sldMkLst>
        <pc:spChg chg="mod">
          <ac:chgData name="Astrup, Dylan J." userId="56b1825f-da8e-4cf8-aad7-60ebaa314d46" providerId="ADAL" clId="{19DA99A2-75F9-4561-835F-F081401722B5}" dt="2023-04-12T03:44:31.885" v="894" actId="20577"/>
          <ac:spMkLst>
            <pc:docMk/>
            <pc:sldMk cId="48691049" sldId="457"/>
            <ac:spMk id="2" creationId="{EEBD760F-851D-67E5-9008-7431D989234B}"/>
          </ac:spMkLst>
        </pc:spChg>
        <pc:spChg chg="mod">
          <ac:chgData name="Astrup, Dylan J." userId="56b1825f-da8e-4cf8-aad7-60ebaa314d46" providerId="ADAL" clId="{19DA99A2-75F9-4561-835F-F081401722B5}" dt="2023-04-12T03:57:49.007" v="938" actId="20577"/>
          <ac:spMkLst>
            <pc:docMk/>
            <pc:sldMk cId="48691049" sldId="457"/>
            <ac:spMk id="3" creationId="{A5564BA7-6C42-A4EF-D6CD-4A598A2D7DB8}"/>
          </ac:spMkLst>
        </pc:spChg>
      </pc:sldChg>
      <pc:sldChg chg="del">
        <pc:chgData name="Astrup, Dylan J." userId="56b1825f-da8e-4cf8-aad7-60ebaa314d46" providerId="ADAL" clId="{19DA99A2-75F9-4561-835F-F081401722B5}" dt="2023-04-12T03:34:18.066" v="823" actId="47"/>
        <pc:sldMkLst>
          <pc:docMk/>
          <pc:sldMk cId="485968784" sldId="458"/>
        </pc:sldMkLst>
      </pc:sldChg>
      <pc:sldChg chg="modSp mod">
        <pc:chgData name="Astrup, Dylan J." userId="56b1825f-da8e-4cf8-aad7-60ebaa314d46" providerId="ADAL" clId="{19DA99A2-75F9-4561-835F-F081401722B5}" dt="2023-04-12T04:52:50.279" v="1595" actId="20577"/>
        <pc:sldMkLst>
          <pc:docMk/>
          <pc:sldMk cId="1418779542" sldId="459"/>
        </pc:sldMkLst>
        <pc:spChg chg="mod">
          <ac:chgData name="Astrup, Dylan J." userId="56b1825f-da8e-4cf8-aad7-60ebaa314d46" providerId="ADAL" clId="{19DA99A2-75F9-4561-835F-F081401722B5}" dt="2023-04-12T04:52:50.279" v="1595" actId="20577"/>
          <ac:spMkLst>
            <pc:docMk/>
            <pc:sldMk cId="1418779542" sldId="459"/>
            <ac:spMk id="2" creationId="{53EA05B2-C740-A4E7-07DA-1167AA14C16E}"/>
          </ac:spMkLst>
        </pc:spChg>
      </pc:sldChg>
      <pc:sldChg chg="modSp mod">
        <pc:chgData name="Astrup, Dylan J." userId="56b1825f-da8e-4cf8-aad7-60ebaa314d46" providerId="ADAL" clId="{19DA99A2-75F9-4561-835F-F081401722B5}" dt="2023-04-12T03:44:58.520" v="914" actId="20577"/>
        <pc:sldMkLst>
          <pc:docMk/>
          <pc:sldMk cId="3090956992" sldId="460"/>
        </pc:sldMkLst>
        <pc:spChg chg="mod">
          <ac:chgData name="Astrup, Dylan J." userId="56b1825f-da8e-4cf8-aad7-60ebaa314d46" providerId="ADAL" clId="{19DA99A2-75F9-4561-835F-F081401722B5}" dt="2023-04-12T03:44:58.520" v="914" actId="20577"/>
          <ac:spMkLst>
            <pc:docMk/>
            <pc:sldMk cId="3090956992" sldId="460"/>
            <ac:spMk id="2" creationId="{64063EC7-11BF-3525-0E35-38425629F5B0}"/>
          </ac:spMkLst>
        </pc:spChg>
      </pc:sldChg>
      <pc:sldChg chg="modSp add del mod">
        <pc:chgData name="Astrup, Dylan J." userId="56b1825f-da8e-4cf8-aad7-60ebaa314d46" providerId="ADAL" clId="{19DA99A2-75F9-4561-835F-F081401722B5}" dt="2023-04-12T04:53:15.646" v="1616" actId="20577"/>
        <pc:sldMkLst>
          <pc:docMk/>
          <pc:sldMk cId="1687535543" sldId="461"/>
        </pc:sldMkLst>
        <pc:spChg chg="mod">
          <ac:chgData name="Astrup, Dylan J." userId="56b1825f-da8e-4cf8-aad7-60ebaa314d46" providerId="ADAL" clId="{19DA99A2-75F9-4561-835F-F081401722B5}" dt="2023-04-12T04:53:15.646" v="1616" actId="20577"/>
          <ac:spMkLst>
            <pc:docMk/>
            <pc:sldMk cId="1687535543" sldId="461"/>
            <ac:spMk id="2" creationId="{7837C031-7E5A-65B2-3608-243CA418DA70}"/>
          </ac:spMkLst>
        </pc:spChg>
      </pc:sldChg>
      <pc:sldChg chg="modSp mod">
        <pc:chgData name="Astrup, Dylan J." userId="56b1825f-da8e-4cf8-aad7-60ebaa314d46" providerId="ADAL" clId="{19DA99A2-75F9-4561-835F-F081401722B5}" dt="2023-04-12T03:59:24.280" v="970" actId="20577"/>
        <pc:sldMkLst>
          <pc:docMk/>
          <pc:sldMk cId="2950559508" sldId="463"/>
        </pc:sldMkLst>
        <pc:spChg chg="mod">
          <ac:chgData name="Astrup, Dylan J." userId="56b1825f-da8e-4cf8-aad7-60ebaa314d46" providerId="ADAL" clId="{19DA99A2-75F9-4561-835F-F081401722B5}" dt="2023-04-12T03:59:24.280" v="970" actId="20577"/>
          <ac:spMkLst>
            <pc:docMk/>
            <pc:sldMk cId="2950559508" sldId="463"/>
            <ac:spMk id="2" creationId="{9AE20BE5-3C04-0EC5-7695-4160BB4242E0}"/>
          </ac:spMkLst>
        </pc:spChg>
      </pc:sldChg>
      <pc:sldChg chg="delSp mod">
        <pc:chgData name="Astrup, Dylan J." userId="56b1825f-da8e-4cf8-aad7-60ebaa314d46" providerId="ADAL" clId="{19DA99A2-75F9-4561-835F-F081401722B5}" dt="2023-04-12T02:29:09.046" v="351" actId="478"/>
        <pc:sldMkLst>
          <pc:docMk/>
          <pc:sldMk cId="1334586753" sldId="464"/>
        </pc:sldMkLst>
        <pc:spChg chg="del">
          <ac:chgData name="Astrup, Dylan J." userId="56b1825f-da8e-4cf8-aad7-60ebaa314d46" providerId="ADAL" clId="{19DA99A2-75F9-4561-835F-F081401722B5}" dt="2023-04-12T02:29:09.046" v="351" actId="478"/>
          <ac:spMkLst>
            <pc:docMk/>
            <pc:sldMk cId="1334586753" sldId="464"/>
            <ac:spMk id="3" creationId="{1BF5313B-FCEC-EB6B-642E-3A01E5FC6120}"/>
          </ac:spMkLst>
        </pc:spChg>
      </pc:sldChg>
      <pc:sldChg chg="modSp mod">
        <pc:chgData name="Astrup, Dylan J." userId="56b1825f-da8e-4cf8-aad7-60ebaa314d46" providerId="ADAL" clId="{19DA99A2-75F9-4561-835F-F081401722B5}" dt="2023-04-12T03:25:20.392" v="741" actId="20577"/>
        <pc:sldMkLst>
          <pc:docMk/>
          <pc:sldMk cId="3838043917" sldId="467"/>
        </pc:sldMkLst>
        <pc:spChg chg="mod">
          <ac:chgData name="Astrup, Dylan J." userId="56b1825f-da8e-4cf8-aad7-60ebaa314d46" providerId="ADAL" clId="{19DA99A2-75F9-4561-835F-F081401722B5}" dt="2023-04-12T03:25:20.392" v="741" actId="20577"/>
          <ac:spMkLst>
            <pc:docMk/>
            <pc:sldMk cId="3838043917" sldId="467"/>
            <ac:spMk id="2" creationId="{7DE2AA61-F971-7CCE-A857-03A29411DD7C}"/>
          </ac:spMkLst>
        </pc:spChg>
      </pc:sldChg>
      <pc:sldChg chg="delSp mod">
        <pc:chgData name="Astrup, Dylan J." userId="56b1825f-da8e-4cf8-aad7-60ebaa314d46" providerId="ADAL" clId="{19DA99A2-75F9-4561-835F-F081401722B5}" dt="2023-04-12T02:24:30.096" v="342" actId="478"/>
        <pc:sldMkLst>
          <pc:docMk/>
          <pc:sldMk cId="757621392" sldId="470"/>
        </pc:sldMkLst>
        <pc:spChg chg="del">
          <ac:chgData name="Astrup, Dylan J." userId="56b1825f-da8e-4cf8-aad7-60ebaa314d46" providerId="ADAL" clId="{19DA99A2-75F9-4561-835F-F081401722B5}" dt="2023-04-12T02:24:30.096" v="342" actId="478"/>
          <ac:spMkLst>
            <pc:docMk/>
            <pc:sldMk cId="757621392" sldId="470"/>
            <ac:spMk id="15" creationId="{422402A0-E21A-BD29-A905-43613B40095C}"/>
          </ac:spMkLst>
        </pc:spChg>
      </pc:sldChg>
      <pc:sldChg chg="delSp modSp mod modAnim">
        <pc:chgData name="Astrup, Dylan J." userId="56b1825f-da8e-4cf8-aad7-60ebaa314d46" providerId="ADAL" clId="{19DA99A2-75F9-4561-835F-F081401722B5}" dt="2023-04-12T02:24:41.212" v="345" actId="478"/>
        <pc:sldMkLst>
          <pc:docMk/>
          <pc:sldMk cId="2163660579" sldId="471"/>
        </pc:sldMkLst>
        <pc:spChg chg="del">
          <ac:chgData name="Astrup, Dylan J." userId="56b1825f-da8e-4cf8-aad7-60ebaa314d46" providerId="ADAL" clId="{19DA99A2-75F9-4561-835F-F081401722B5}" dt="2023-04-12T02:24:33.391" v="343" actId="478"/>
          <ac:spMkLst>
            <pc:docMk/>
            <pc:sldMk cId="2163660579" sldId="471"/>
            <ac:spMk id="12" creationId="{B464B391-C6FB-0448-85B6-3B22D8F04B1C}"/>
          </ac:spMkLst>
        </pc:spChg>
        <pc:picChg chg="del mod">
          <ac:chgData name="Astrup, Dylan J." userId="56b1825f-da8e-4cf8-aad7-60ebaa314d46" providerId="ADAL" clId="{19DA99A2-75F9-4561-835F-F081401722B5}" dt="2023-04-12T02:24:41.212" v="345" actId="478"/>
          <ac:picMkLst>
            <pc:docMk/>
            <pc:sldMk cId="2163660579" sldId="471"/>
            <ac:picMk id="4" creationId="{C3958A6A-9157-70D5-898E-A5EEBCCFB514}"/>
          </ac:picMkLst>
        </pc:picChg>
      </pc:sldChg>
      <pc:sldChg chg="delSp modSp add del mod">
        <pc:chgData name="Astrup, Dylan J." userId="56b1825f-da8e-4cf8-aad7-60ebaa314d46" providerId="ADAL" clId="{19DA99A2-75F9-4561-835F-F081401722B5}" dt="2023-04-12T04:53:06.394" v="1598" actId="2696"/>
        <pc:sldMkLst>
          <pc:docMk/>
          <pc:sldMk cId="1900548505" sldId="481"/>
        </pc:sldMkLst>
        <pc:spChg chg="mod">
          <ac:chgData name="Astrup, Dylan J." userId="56b1825f-da8e-4cf8-aad7-60ebaa314d46" providerId="ADAL" clId="{19DA99A2-75F9-4561-835F-F081401722B5}" dt="2023-04-12T03:43:06.996" v="886" actId="1076"/>
          <ac:spMkLst>
            <pc:docMk/>
            <pc:sldMk cId="1900548505" sldId="481"/>
            <ac:spMk id="4" creationId="{704284D8-4201-547E-2A6A-76C2C22E92D1}"/>
          </ac:spMkLst>
        </pc:spChg>
        <pc:spChg chg="del">
          <ac:chgData name="Astrup, Dylan J." userId="56b1825f-da8e-4cf8-aad7-60ebaa314d46" providerId="ADAL" clId="{19DA99A2-75F9-4561-835F-F081401722B5}" dt="2023-04-12T02:28:36.558" v="349" actId="478"/>
          <ac:spMkLst>
            <pc:docMk/>
            <pc:sldMk cId="1900548505" sldId="481"/>
            <ac:spMk id="6" creationId="{05DB7591-091B-DED5-CCE2-38F07E704532}"/>
          </ac:spMkLst>
        </pc:spChg>
        <pc:spChg chg="mod">
          <ac:chgData name="Astrup, Dylan J." userId="56b1825f-da8e-4cf8-aad7-60ebaa314d46" providerId="ADAL" clId="{19DA99A2-75F9-4561-835F-F081401722B5}" dt="2023-04-12T03:28:19.079" v="749" actId="1076"/>
          <ac:spMkLst>
            <pc:docMk/>
            <pc:sldMk cId="1900548505" sldId="481"/>
            <ac:spMk id="18" creationId="{AA64E67D-B0D1-4C55-5670-A35AF397C229}"/>
          </ac:spMkLst>
        </pc:spChg>
        <pc:cxnChg chg="del">
          <ac:chgData name="Astrup, Dylan J." userId="56b1825f-da8e-4cf8-aad7-60ebaa314d46" providerId="ADAL" clId="{19DA99A2-75F9-4561-835F-F081401722B5}" dt="2023-04-12T03:28:08.720" v="746" actId="478"/>
          <ac:cxnSpMkLst>
            <pc:docMk/>
            <pc:sldMk cId="1900548505" sldId="481"/>
            <ac:cxnSpMk id="5" creationId="{9666CE1A-0B7F-828D-7EC7-D29F78DA6AB2}"/>
          </ac:cxnSpMkLst>
        </pc:cxnChg>
        <pc:cxnChg chg="del mod">
          <ac:chgData name="Astrup, Dylan J." userId="56b1825f-da8e-4cf8-aad7-60ebaa314d46" providerId="ADAL" clId="{19DA99A2-75F9-4561-835F-F081401722B5}" dt="2023-04-12T03:28:07.760" v="745" actId="478"/>
          <ac:cxnSpMkLst>
            <pc:docMk/>
            <pc:sldMk cId="1900548505" sldId="481"/>
            <ac:cxnSpMk id="7" creationId="{809A0754-F588-167A-E31C-DD1E40780374}"/>
          </ac:cxnSpMkLst>
        </pc:cxnChg>
        <pc:cxnChg chg="mod">
          <ac:chgData name="Astrup, Dylan J." userId="56b1825f-da8e-4cf8-aad7-60ebaa314d46" providerId="ADAL" clId="{19DA99A2-75F9-4561-835F-F081401722B5}" dt="2023-04-12T03:28:14.672" v="748" actId="14100"/>
          <ac:cxnSpMkLst>
            <pc:docMk/>
            <pc:sldMk cId="1900548505" sldId="481"/>
            <ac:cxnSpMk id="9" creationId="{F6E0D467-B919-BB25-2068-EAC659084F85}"/>
          </ac:cxnSpMkLst>
        </pc:cxnChg>
      </pc:sldChg>
      <pc:sldChg chg="delSp mod">
        <pc:chgData name="Astrup, Dylan J." userId="56b1825f-da8e-4cf8-aad7-60ebaa314d46" providerId="ADAL" clId="{19DA99A2-75F9-4561-835F-F081401722B5}" dt="2023-04-12T02:28:58.973" v="350" actId="478"/>
        <pc:sldMkLst>
          <pc:docMk/>
          <pc:sldMk cId="3393169720" sldId="482"/>
        </pc:sldMkLst>
        <pc:spChg chg="del">
          <ac:chgData name="Astrup, Dylan J." userId="56b1825f-da8e-4cf8-aad7-60ebaa314d46" providerId="ADAL" clId="{19DA99A2-75F9-4561-835F-F081401722B5}" dt="2023-04-12T02:28:58.973" v="350" actId="478"/>
          <ac:spMkLst>
            <pc:docMk/>
            <pc:sldMk cId="3393169720" sldId="482"/>
            <ac:spMk id="4" creationId="{8AEF8E77-3DC9-AD27-866F-825F506B83E5}"/>
          </ac:spMkLst>
        </pc:spChg>
      </pc:sldChg>
      <pc:sldChg chg="delSp modSp add mod setBg delDesignElem">
        <pc:chgData name="Astrup, Dylan J." userId="56b1825f-da8e-4cf8-aad7-60ebaa314d46" providerId="ADAL" clId="{19DA99A2-75F9-4561-835F-F081401722B5}" dt="2023-04-12T02:11:13.511" v="160" actId="108"/>
        <pc:sldMkLst>
          <pc:docMk/>
          <pc:sldMk cId="109857222" sldId="485"/>
        </pc:sldMkLst>
        <pc:spChg chg="mod">
          <ac:chgData name="Astrup, Dylan J." userId="56b1825f-da8e-4cf8-aad7-60ebaa314d46" providerId="ADAL" clId="{19DA99A2-75F9-4561-835F-F081401722B5}" dt="2023-04-12T02:11:13.511" v="160" actId="108"/>
          <ac:spMkLst>
            <pc:docMk/>
            <pc:sldMk cId="109857222" sldId="485"/>
            <ac:spMk id="2" creationId="{00000000-0000-0000-0000-000000000000}"/>
          </ac:spMkLst>
        </pc:spChg>
        <pc:spChg chg="del">
          <ac:chgData name="Astrup, Dylan J." userId="56b1825f-da8e-4cf8-aad7-60ebaa314d46" providerId="ADAL" clId="{19DA99A2-75F9-4561-835F-F081401722B5}" dt="2023-04-12T01:57:46.344" v="86"/>
          <ac:spMkLst>
            <pc:docMk/>
            <pc:sldMk cId="109857222" sldId="485"/>
            <ac:spMk id="1031" creationId="{A3363022-C969-41E9-8EB2-E4C94908C1FA}"/>
          </ac:spMkLst>
        </pc:spChg>
        <pc:spChg chg="del">
          <ac:chgData name="Astrup, Dylan J." userId="56b1825f-da8e-4cf8-aad7-60ebaa314d46" providerId="ADAL" clId="{19DA99A2-75F9-4561-835F-F081401722B5}" dt="2023-04-12T01:57:46.344" v="86"/>
          <ac:spMkLst>
            <pc:docMk/>
            <pc:sldMk cId="109857222" sldId="485"/>
            <ac:spMk id="1033" creationId="{8D1AD6B3-BE88-4CEB-BA17-790657CC4729}"/>
          </ac:spMkLst>
        </pc:spChg>
        <pc:grpChg chg="del">
          <ac:chgData name="Astrup, Dylan J." userId="56b1825f-da8e-4cf8-aad7-60ebaa314d46" providerId="ADAL" clId="{19DA99A2-75F9-4561-835F-F081401722B5}" dt="2023-04-12T01:57:46.344" v="86"/>
          <ac:grpSpMkLst>
            <pc:docMk/>
            <pc:sldMk cId="109857222" sldId="485"/>
            <ac:grpSpMk id="1035" creationId="{89D1390B-7E13-4B4F-9CB2-391063412E54}"/>
          </ac:grpSpMkLst>
        </pc:grpChg>
      </pc:sldChg>
      <pc:sldChg chg="modSp mod">
        <pc:chgData name="Astrup, Dylan J." userId="56b1825f-da8e-4cf8-aad7-60ebaa314d46" providerId="ADAL" clId="{19DA99A2-75F9-4561-835F-F081401722B5}" dt="2023-04-12T03:42:13.528" v="885" actId="1076"/>
        <pc:sldMkLst>
          <pc:docMk/>
          <pc:sldMk cId="1678058187" sldId="486"/>
        </pc:sldMkLst>
        <pc:spChg chg="mod">
          <ac:chgData name="Astrup, Dylan J." userId="56b1825f-da8e-4cf8-aad7-60ebaa314d46" providerId="ADAL" clId="{19DA99A2-75F9-4561-835F-F081401722B5}" dt="2023-04-12T03:42:13.528" v="885" actId="1076"/>
          <ac:spMkLst>
            <pc:docMk/>
            <pc:sldMk cId="1678058187" sldId="486"/>
            <ac:spMk id="20" creationId="{FE0B59A6-4001-1872-B591-2E94182461EF}"/>
          </ac:spMkLst>
        </pc:spChg>
      </pc:sldChg>
      <pc:sldChg chg="addSp delSp modSp add mod ord">
        <pc:chgData name="Astrup, Dylan J." userId="56b1825f-da8e-4cf8-aad7-60ebaa314d46" providerId="ADAL" clId="{19DA99A2-75F9-4561-835F-F081401722B5}" dt="2023-04-12T02:47:48.106" v="497" actId="1076"/>
        <pc:sldMkLst>
          <pc:docMk/>
          <pc:sldMk cId="2009270681" sldId="488"/>
        </pc:sldMkLst>
        <pc:spChg chg="add mod">
          <ac:chgData name="Astrup, Dylan J." userId="56b1825f-da8e-4cf8-aad7-60ebaa314d46" providerId="ADAL" clId="{19DA99A2-75F9-4561-835F-F081401722B5}" dt="2023-04-12T02:47:48.106" v="497" actId="1076"/>
          <ac:spMkLst>
            <pc:docMk/>
            <pc:sldMk cId="2009270681" sldId="488"/>
            <ac:spMk id="4" creationId="{892F8804-9AA6-32A5-9136-FBA13BBD9CC9}"/>
          </ac:spMkLst>
        </pc:spChg>
        <pc:picChg chg="del">
          <ac:chgData name="Astrup, Dylan J." userId="56b1825f-da8e-4cf8-aad7-60ebaa314d46" providerId="ADAL" clId="{19DA99A2-75F9-4561-835F-F081401722B5}" dt="2023-04-12T02:45:34.752" v="361" actId="478"/>
          <ac:picMkLst>
            <pc:docMk/>
            <pc:sldMk cId="2009270681" sldId="488"/>
            <ac:picMk id="6" creationId="{C85F1D93-5173-9F80-BEB1-25D124E765A7}"/>
          </ac:picMkLst>
        </pc:picChg>
      </pc:sldChg>
      <pc:sldChg chg="add del ord">
        <pc:chgData name="Astrup, Dylan J." userId="56b1825f-da8e-4cf8-aad7-60ebaa314d46" providerId="ADAL" clId="{19DA99A2-75F9-4561-835F-F081401722B5}" dt="2023-04-12T03:13:52.797" v="530" actId="47"/>
        <pc:sldMkLst>
          <pc:docMk/>
          <pc:sldMk cId="1709057564" sldId="489"/>
        </pc:sldMkLst>
      </pc:sldChg>
      <pc:sldChg chg="modSp add mod ord">
        <pc:chgData name="Astrup, Dylan J." userId="56b1825f-da8e-4cf8-aad7-60ebaa314d46" providerId="ADAL" clId="{19DA99A2-75F9-4561-835F-F081401722B5}" dt="2023-04-12T04:50:14.222" v="1581" actId="20577"/>
        <pc:sldMkLst>
          <pc:docMk/>
          <pc:sldMk cId="2746717577" sldId="489"/>
        </pc:sldMkLst>
        <pc:spChg chg="mod">
          <ac:chgData name="Astrup, Dylan J." userId="56b1825f-da8e-4cf8-aad7-60ebaa314d46" providerId="ADAL" clId="{19DA99A2-75F9-4561-835F-F081401722B5}" dt="2023-04-12T04:50:14.222" v="1581" actId="20577"/>
          <ac:spMkLst>
            <pc:docMk/>
            <pc:sldMk cId="2746717577" sldId="489"/>
            <ac:spMk id="2" creationId="{EEBD760F-851D-67E5-9008-7431D989234B}"/>
          </ac:spMkLst>
        </pc:spChg>
      </pc:sldChg>
      <pc:sldChg chg="addSp delSp modSp add mod">
        <pc:chgData name="Astrup, Dylan J." userId="56b1825f-da8e-4cf8-aad7-60ebaa314d46" providerId="ADAL" clId="{19DA99A2-75F9-4561-835F-F081401722B5}" dt="2023-04-12T04:48:30.784" v="1564" actId="1037"/>
        <pc:sldMkLst>
          <pc:docMk/>
          <pc:sldMk cId="3351527571" sldId="490"/>
        </pc:sldMkLst>
        <pc:spChg chg="mod">
          <ac:chgData name="Astrup, Dylan J." userId="56b1825f-da8e-4cf8-aad7-60ebaa314d46" providerId="ADAL" clId="{19DA99A2-75F9-4561-835F-F081401722B5}" dt="2023-04-12T04:03:45.672" v="984" actId="20577"/>
          <ac:spMkLst>
            <pc:docMk/>
            <pc:sldMk cId="3351527571" sldId="490"/>
            <ac:spMk id="2" creationId="{BED400B7-A35D-BA11-FA8D-818BEEA59FEE}"/>
          </ac:spMkLst>
        </pc:spChg>
        <pc:spChg chg="add del mod">
          <ac:chgData name="Astrup, Dylan J." userId="56b1825f-da8e-4cf8-aad7-60ebaa314d46" providerId="ADAL" clId="{19DA99A2-75F9-4561-835F-F081401722B5}" dt="2023-04-12T04:05:54.915" v="989" actId="478"/>
          <ac:spMkLst>
            <pc:docMk/>
            <pc:sldMk cId="3351527571" sldId="490"/>
            <ac:spMk id="4" creationId="{5B4AFFB0-B420-C4CB-2DAB-6ECEE5A71631}"/>
          </ac:spMkLst>
        </pc:spChg>
        <pc:spChg chg="add del mod">
          <ac:chgData name="Astrup, Dylan J." userId="56b1825f-da8e-4cf8-aad7-60ebaa314d46" providerId="ADAL" clId="{19DA99A2-75F9-4561-835F-F081401722B5}" dt="2023-04-12T04:35:02.758" v="1531" actId="478"/>
          <ac:spMkLst>
            <pc:docMk/>
            <pc:sldMk cId="3351527571" sldId="490"/>
            <ac:spMk id="9" creationId="{073667F6-1477-0224-B35A-936022A4FBB3}"/>
          </ac:spMkLst>
        </pc:spChg>
        <pc:spChg chg="add mod">
          <ac:chgData name="Astrup, Dylan J." userId="56b1825f-da8e-4cf8-aad7-60ebaa314d46" providerId="ADAL" clId="{19DA99A2-75F9-4561-835F-F081401722B5}" dt="2023-04-12T04:48:30.784" v="1564" actId="1037"/>
          <ac:spMkLst>
            <pc:docMk/>
            <pc:sldMk cId="3351527571" sldId="490"/>
            <ac:spMk id="14" creationId="{2CA836CD-BD5A-CB93-8FF9-B6ADE9A9179C}"/>
          </ac:spMkLst>
        </pc:spChg>
        <pc:spChg chg="add mod">
          <ac:chgData name="Astrup, Dylan J." userId="56b1825f-da8e-4cf8-aad7-60ebaa314d46" providerId="ADAL" clId="{19DA99A2-75F9-4561-835F-F081401722B5}" dt="2023-04-12T04:48:30.784" v="1564" actId="1037"/>
          <ac:spMkLst>
            <pc:docMk/>
            <pc:sldMk cId="3351527571" sldId="490"/>
            <ac:spMk id="16" creationId="{B0A044F8-ECD8-FE3A-0FD5-F0A63F694D08}"/>
          </ac:spMkLst>
        </pc:spChg>
        <pc:spChg chg="add mod">
          <ac:chgData name="Astrup, Dylan J." userId="56b1825f-da8e-4cf8-aad7-60ebaa314d46" providerId="ADAL" clId="{19DA99A2-75F9-4561-835F-F081401722B5}" dt="2023-04-12T04:48:30.784" v="1564" actId="1037"/>
          <ac:spMkLst>
            <pc:docMk/>
            <pc:sldMk cId="3351527571" sldId="490"/>
            <ac:spMk id="18" creationId="{50B1A88C-7C21-C93B-C95A-00D2354D6015}"/>
          </ac:spMkLst>
        </pc:spChg>
        <pc:spChg chg="add mod">
          <ac:chgData name="Astrup, Dylan J." userId="56b1825f-da8e-4cf8-aad7-60ebaa314d46" providerId="ADAL" clId="{19DA99A2-75F9-4561-835F-F081401722B5}" dt="2023-04-12T04:48:30.784" v="1564" actId="1037"/>
          <ac:spMkLst>
            <pc:docMk/>
            <pc:sldMk cId="3351527571" sldId="490"/>
            <ac:spMk id="20" creationId="{1E2296C5-4400-26F3-697C-CC46154C3E1B}"/>
          </ac:spMkLst>
        </pc:spChg>
        <pc:graphicFrameChg chg="add del mod modGraphic">
          <ac:chgData name="Astrup, Dylan J." userId="56b1825f-da8e-4cf8-aad7-60ebaa314d46" providerId="ADAL" clId="{19DA99A2-75F9-4561-835F-F081401722B5}" dt="2023-04-12T04:11:00.092" v="1066" actId="478"/>
          <ac:graphicFrameMkLst>
            <pc:docMk/>
            <pc:sldMk cId="3351527571" sldId="490"/>
            <ac:graphicFrameMk id="8" creationId="{A6366FC2-DF5E-06A2-7F68-F2DAF4E9CC97}"/>
          </ac:graphicFrameMkLst>
        </pc:graphicFrameChg>
        <pc:graphicFrameChg chg="add del mod modGraphic">
          <ac:chgData name="Astrup, Dylan J." userId="56b1825f-da8e-4cf8-aad7-60ebaa314d46" providerId="ADAL" clId="{19DA99A2-75F9-4561-835F-F081401722B5}" dt="2023-04-12T04:30:04.245" v="1487" actId="478"/>
          <ac:graphicFrameMkLst>
            <pc:docMk/>
            <pc:sldMk cId="3351527571" sldId="490"/>
            <ac:graphicFrameMk id="10" creationId="{87A2D07F-67DF-1D5F-5DC3-9CE83B0065B5}"/>
          </ac:graphicFrameMkLst>
        </pc:graphicFrameChg>
        <pc:graphicFrameChg chg="add del mod modGraphic">
          <ac:chgData name="Astrup, Dylan J." userId="56b1825f-da8e-4cf8-aad7-60ebaa314d46" providerId="ADAL" clId="{19DA99A2-75F9-4561-835F-F081401722B5}" dt="2023-04-12T04:31:50.672" v="1496" actId="1032"/>
          <ac:graphicFrameMkLst>
            <pc:docMk/>
            <pc:sldMk cId="3351527571" sldId="490"/>
            <ac:graphicFrameMk id="11" creationId="{E21A102B-B2E1-B6EC-99E9-2318B53A7664}"/>
          </ac:graphicFrameMkLst>
        </pc:graphicFrameChg>
        <pc:graphicFrameChg chg="add del modGraphic">
          <ac:chgData name="Astrup, Dylan J." userId="56b1825f-da8e-4cf8-aad7-60ebaa314d46" providerId="ADAL" clId="{19DA99A2-75F9-4561-835F-F081401722B5}" dt="2023-04-12T04:32:02.431" v="1498" actId="1032"/>
          <ac:graphicFrameMkLst>
            <pc:docMk/>
            <pc:sldMk cId="3351527571" sldId="490"/>
            <ac:graphicFrameMk id="12" creationId="{CDC3B319-C743-A3B5-5FE8-26F7AFDF3959}"/>
          </ac:graphicFrameMkLst>
        </pc:graphicFrameChg>
        <pc:picChg chg="add mod">
          <ac:chgData name="Astrup, Dylan J." userId="56b1825f-da8e-4cf8-aad7-60ebaa314d46" providerId="ADAL" clId="{19DA99A2-75F9-4561-835F-F081401722B5}" dt="2023-04-12T04:48:22.558" v="1538" actId="1076"/>
          <ac:picMkLst>
            <pc:docMk/>
            <pc:sldMk cId="3351527571" sldId="490"/>
            <ac:picMk id="5" creationId="{0B8C2FD1-10BC-913F-3C11-216429307B95}"/>
          </ac:picMkLst>
        </pc:picChg>
        <pc:picChg chg="del">
          <ac:chgData name="Astrup, Dylan J." userId="56b1825f-da8e-4cf8-aad7-60ebaa314d46" providerId="ADAL" clId="{19DA99A2-75F9-4561-835F-F081401722B5}" dt="2023-04-12T04:03:52.723" v="986" actId="478"/>
          <ac:picMkLst>
            <pc:docMk/>
            <pc:sldMk cId="3351527571" sldId="490"/>
            <ac:picMk id="6" creationId="{C85F1D93-5173-9F80-BEB1-25D124E765A7}"/>
          </ac:picMkLst>
        </pc:picChg>
        <pc:picChg chg="del">
          <ac:chgData name="Astrup, Dylan J." userId="56b1825f-da8e-4cf8-aad7-60ebaa314d46" providerId="ADAL" clId="{19DA99A2-75F9-4561-835F-F081401722B5}" dt="2023-04-12T04:03:50.760" v="985" actId="478"/>
          <ac:picMkLst>
            <pc:docMk/>
            <pc:sldMk cId="3351527571" sldId="490"/>
            <ac:picMk id="7" creationId="{DE52C796-8514-1B2A-75B4-8D96D95435F2}"/>
          </ac:picMkLst>
        </pc:picChg>
      </pc:sldChg>
      <pc:sldChg chg="modSp add del mod ord">
        <pc:chgData name="Astrup, Dylan J." userId="56b1825f-da8e-4cf8-aad7-60ebaa314d46" providerId="ADAL" clId="{19DA99A2-75F9-4561-835F-F081401722B5}" dt="2023-04-12T04:53:44.132" v="1625" actId="47"/>
        <pc:sldMkLst>
          <pc:docMk/>
          <pc:sldMk cId="492617869" sldId="491"/>
        </pc:sldMkLst>
        <pc:spChg chg="mod">
          <ac:chgData name="Astrup, Dylan J." userId="56b1825f-da8e-4cf8-aad7-60ebaa314d46" providerId="ADAL" clId="{19DA99A2-75F9-4561-835F-F081401722B5}" dt="2023-04-12T04:53:40.856" v="1624" actId="20577"/>
          <ac:spMkLst>
            <pc:docMk/>
            <pc:sldMk cId="492617869" sldId="491"/>
            <ac:spMk id="2" creationId="{7837C031-7E5A-65B2-3608-243CA418DA70}"/>
          </ac:spMkLst>
        </pc:spChg>
      </pc:sldChg>
      <pc:sldMasterChg chg="modSldLayout sldLayoutOrd">
        <pc:chgData name="Astrup, Dylan J." userId="56b1825f-da8e-4cf8-aad7-60ebaa314d46" providerId="ADAL" clId="{19DA99A2-75F9-4561-835F-F081401722B5}" dt="2023-04-12T02:10:29.725" v="159" actId="6014"/>
        <pc:sldMasterMkLst>
          <pc:docMk/>
          <pc:sldMasterMk cId="182208400" sldId="2147483648"/>
        </pc:sldMasterMkLst>
        <pc:sldLayoutChg chg="addSp delSp modSp mod">
          <pc:chgData name="Astrup, Dylan J." userId="56b1825f-da8e-4cf8-aad7-60ebaa314d46" providerId="ADAL" clId="{19DA99A2-75F9-4561-835F-F081401722B5}" dt="2023-04-12T02:07:03.197" v="145" actId="166"/>
          <pc:sldLayoutMkLst>
            <pc:docMk/>
            <pc:sldMasterMk cId="182208400" sldId="2147483648"/>
            <pc:sldLayoutMk cId="2368418802" sldId="2147483650"/>
          </pc:sldLayoutMkLst>
          <pc:spChg chg="mod">
            <ac:chgData name="Astrup, Dylan J." userId="56b1825f-da8e-4cf8-aad7-60ebaa314d46" providerId="ADAL" clId="{19DA99A2-75F9-4561-835F-F081401722B5}" dt="2023-04-12T01:28:42.108" v="3" actId="14100"/>
            <ac:spMkLst>
              <pc:docMk/>
              <pc:sldMasterMk cId="182208400" sldId="2147483648"/>
              <pc:sldLayoutMk cId="2368418802" sldId="2147483650"/>
              <ac:spMk id="2" creationId="{1659E489-8751-532D-AB44-4F88C10246B7}"/>
            </ac:spMkLst>
          </pc:spChg>
          <pc:spChg chg="mod">
            <ac:chgData name="Astrup, Dylan J." userId="56b1825f-da8e-4cf8-aad7-60ebaa314d46" providerId="ADAL" clId="{19DA99A2-75F9-4561-835F-F081401722B5}" dt="2023-04-12T01:28:44.616" v="4" actId="14100"/>
            <ac:spMkLst>
              <pc:docMk/>
              <pc:sldMasterMk cId="182208400" sldId="2147483648"/>
              <pc:sldLayoutMk cId="2368418802" sldId="2147483650"/>
              <ac:spMk id="3" creationId="{37D33122-ECE6-190C-98C9-0A8DD40C6317}"/>
            </ac:spMkLst>
          </pc:spChg>
          <pc:spChg chg="del">
            <ac:chgData name="Astrup, Dylan J." userId="56b1825f-da8e-4cf8-aad7-60ebaa314d46" providerId="ADAL" clId="{19DA99A2-75F9-4561-835F-F081401722B5}" dt="2023-04-12T01:31:43.905" v="13" actId="478"/>
            <ac:spMkLst>
              <pc:docMk/>
              <pc:sldMasterMk cId="182208400" sldId="2147483648"/>
              <pc:sldLayoutMk cId="2368418802" sldId="2147483650"/>
              <ac:spMk id="4" creationId="{A59653A1-38F3-E09C-939E-F765165F48D6}"/>
            </ac:spMkLst>
          </pc:spChg>
          <pc:spChg chg="del">
            <ac:chgData name="Astrup, Dylan J." userId="56b1825f-da8e-4cf8-aad7-60ebaa314d46" providerId="ADAL" clId="{19DA99A2-75F9-4561-835F-F081401722B5}" dt="2023-04-12T01:31:42.785" v="12" actId="478"/>
            <ac:spMkLst>
              <pc:docMk/>
              <pc:sldMasterMk cId="182208400" sldId="2147483648"/>
              <pc:sldLayoutMk cId="2368418802" sldId="2147483650"/>
              <ac:spMk id="5" creationId="{8E33CDCA-167F-F332-9DA4-7FCF3EC161D3}"/>
            </ac:spMkLst>
          </pc:spChg>
          <pc:spChg chg="mod ord">
            <ac:chgData name="Astrup, Dylan J." userId="56b1825f-da8e-4cf8-aad7-60ebaa314d46" providerId="ADAL" clId="{19DA99A2-75F9-4561-835F-F081401722B5}" dt="2023-04-12T02:07:03.197" v="145" actId="166"/>
            <ac:spMkLst>
              <pc:docMk/>
              <pc:sldMasterMk cId="182208400" sldId="2147483648"/>
              <pc:sldLayoutMk cId="2368418802" sldId="2147483650"/>
              <ac:spMk id="6" creationId="{A7C27D59-145D-B9FA-E687-BD5031964177}"/>
            </ac:spMkLst>
          </pc:spChg>
          <pc:spChg chg="add mod">
            <ac:chgData name="Astrup, Dylan J." userId="56b1825f-da8e-4cf8-aad7-60ebaa314d46" providerId="ADAL" clId="{19DA99A2-75F9-4561-835F-F081401722B5}" dt="2023-04-12T01:28:37.824" v="2"/>
            <ac:spMkLst>
              <pc:docMk/>
              <pc:sldMasterMk cId="182208400" sldId="2147483648"/>
              <pc:sldLayoutMk cId="2368418802" sldId="2147483650"/>
              <ac:spMk id="8" creationId="{83A9E5E0-D535-B800-EE8F-C0649ACC136D}"/>
            </ac:spMkLst>
          </pc:spChg>
          <pc:picChg chg="add mod">
            <ac:chgData name="Astrup, Dylan J." userId="56b1825f-da8e-4cf8-aad7-60ebaa314d46" providerId="ADAL" clId="{19DA99A2-75F9-4561-835F-F081401722B5}" dt="2023-04-12T01:28:20.335" v="0"/>
            <ac:picMkLst>
              <pc:docMk/>
              <pc:sldMasterMk cId="182208400" sldId="2147483648"/>
              <pc:sldLayoutMk cId="2368418802" sldId="2147483650"/>
              <ac:picMk id="7" creationId="{547AF968-C341-0394-B851-40A0612C1D2E}"/>
            </ac:picMkLst>
          </pc:picChg>
          <pc:picChg chg="add mod">
            <ac:chgData name="Astrup, Dylan J." userId="56b1825f-da8e-4cf8-aad7-60ebaa314d46" providerId="ADAL" clId="{19DA99A2-75F9-4561-835F-F081401722B5}" dt="2023-04-12T01:56:25.318" v="84" actId="1036"/>
            <ac:picMkLst>
              <pc:docMk/>
              <pc:sldMasterMk cId="182208400" sldId="2147483648"/>
              <pc:sldLayoutMk cId="2368418802" sldId="2147483650"/>
              <ac:picMk id="9" creationId="{AAF6B327-F358-8FB8-748D-3C66BA8CA4A5}"/>
            </ac:picMkLst>
          </pc:picChg>
          <pc:picChg chg="add mod">
            <ac:chgData name="Astrup, Dylan J." userId="56b1825f-da8e-4cf8-aad7-60ebaa314d46" providerId="ADAL" clId="{19DA99A2-75F9-4561-835F-F081401722B5}" dt="2023-04-12T01:56:25.318" v="84" actId="1036"/>
            <ac:picMkLst>
              <pc:docMk/>
              <pc:sldMasterMk cId="182208400" sldId="2147483648"/>
              <pc:sldLayoutMk cId="2368418802" sldId="2147483650"/>
              <ac:picMk id="10" creationId="{6CF3B505-CFDB-F5CE-8F95-E9BA9510D604}"/>
            </ac:picMkLst>
          </pc:picChg>
          <pc:picChg chg="add mod">
            <ac:chgData name="Astrup, Dylan J." userId="56b1825f-da8e-4cf8-aad7-60ebaa314d46" providerId="ADAL" clId="{19DA99A2-75F9-4561-835F-F081401722B5}" dt="2023-04-12T01:56:25.318" v="84" actId="1036"/>
            <ac:picMkLst>
              <pc:docMk/>
              <pc:sldMasterMk cId="182208400" sldId="2147483648"/>
              <pc:sldLayoutMk cId="2368418802" sldId="2147483650"/>
              <ac:picMk id="11" creationId="{4241A5F0-3E0E-18F4-58BD-75649C04FAA8}"/>
            </ac:picMkLst>
          </pc:picChg>
          <pc:picChg chg="add mod">
            <ac:chgData name="Astrup, Dylan J." userId="56b1825f-da8e-4cf8-aad7-60ebaa314d46" providerId="ADAL" clId="{19DA99A2-75F9-4561-835F-F081401722B5}" dt="2023-04-12T01:56:25.318" v="84" actId="1036"/>
            <ac:picMkLst>
              <pc:docMk/>
              <pc:sldMasterMk cId="182208400" sldId="2147483648"/>
              <pc:sldLayoutMk cId="2368418802" sldId="2147483650"/>
              <ac:picMk id="12" creationId="{F12E83C8-BC93-3964-5DC0-E68BE6FCCC4B}"/>
            </ac:picMkLst>
          </pc:picChg>
          <pc:picChg chg="add mod">
            <ac:chgData name="Astrup, Dylan J." userId="56b1825f-da8e-4cf8-aad7-60ebaa314d46" providerId="ADAL" clId="{19DA99A2-75F9-4561-835F-F081401722B5}" dt="2023-04-12T01:56:25.318" v="84" actId="1036"/>
            <ac:picMkLst>
              <pc:docMk/>
              <pc:sldMasterMk cId="182208400" sldId="2147483648"/>
              <pc:sldLayoutMk cId="2368418802" sldId="2147483650"/>
              <ac:picMk id="13" creationId="{6B19CBBA-6165-0102-9939-EA12D8E2693C}"/>
            </ac:picMkLst>
          </pc:picChg>
        </pc:sldLayoutChg>
        <pc:sldLayoutChg chg="addSp delSp modSp mod">
          <pc:chgData name="Astrup, Dylan J." userId="56b1825f-da8e-4cf8-aad7-60ebaa314d46" providerId="ADAL" clId="{19DA99A2-75F9-4561-835F-F081401722B5}" dt="2023-04-12T02:07:10.701" v="147"/>
          <pc:sldLayoutMkLst>
            <pc:docMk/>
            <pc:sldMasterMk cId="182208400" sldId="2147483648"/>
            <pc:sldLayoutMk cId="1657050355" sldId="2147483660"/>
          </pc:sldLayoutMkLst>
          <pc:spChg chg="add mod">
            <ac:chgData name="Astrup, Dylan J." userId="56b1825f-da8e-4cf8-aad7-60ebaa314d46" providerId="ADAL" clId="{19DA99A2-75F9-4561-835F-F081401722B5}" dt="2023-04-12T02:07:10.701" v="147"/>
            <ac:spMkLst>
              <pc:docMk/>
              <pc:sldMasterMk cId="182208400" sldId="2147483648"/>
              <pc:sldLayoutMk cId="1657050355" sldId="2147483660"/>
              <ac:spMk id="4" creationId="{8E4629B0-D9B4-6D1A-4AD0-E5290074E71F}"/>
            </ac:spMkLst>
          </pc:spChg>
          <pc:spChg chg="del ord">
            <ac:chgData name="Astrup, Dylan J." userId="56b1825f-da8e-4cf8-aad7-60ebaa314d46" providerId="ADAL" clId="{19DA99A2-75F9-4561-835F-F081401722B5}" dt="2023-04-12T02:07:10.076" v="146" actId="478"/>
            <ac:spMkLst>
              <pc:docMk/>
              <pc:sldMasterMk cId="182208400" sldId="2147483648"/>
              <pc:sldLayoutMk cId="1657050355" sldId="2147483660"/>
              <ac:spMk id="6" creationId="{A7C27D59-145D-B9FA-E687-BD5031964177}"/>
            </ac:spMkLst>
          </pc:spChg>
          <pc:picChg chg="mod">
            <ac:chgData name="Astrup, Dylan J." userId="56b1825f-da8e-4cf8-aad7-60ebaa314d46" providerId="ADAL" clId="{19DA99A2-75F9-4561-835F-F081401722B5}" dt="2023-04-12T02:05:21.140" v="138" actId="207"/>
            <ac:picMkLst>
              <pc:docMk/>
              <pc:sldMasterMk cId="182208400" sldId="2147483648"/>
              <pc:sldLayoutMk cId="1657050355" sldId="2147483660"/>
              <ac:picMk id="9" creationId="{AAF6B327-F358-8FB8-748D-3C66BA8CA4A5}"/>
            </ac:picMkLst>
          </pc:picChg>
        </pc:sldLayoutChg>
        <pc:sldLayoutChg chg="addSp delSp modSp mod ord">
          <pc:chgData name="Astrup, Dylan J." userId="56b1825f-da8e-4cf8-aad7-60ebaa314d46" providerId="ADAL" clId="{19DA99A2-75F9-4561-835F-F081401722B5}" dt="2023-04-12T02:07:14.962" v="149"/>
          <pc:sldLayoutMkLst>
            <pc:docMk/>
            <pc:sldMasterMk cId="182208400" sldId="2147483648"/>
            <pc:sldLayoutMk cId="2693102076" sldId="2147483661"/>
          </pc:sldLayoutMkLst>
          <pc:spChg chg="add mod">
            <ac:chgData name="Astrup, Dylan J." userId="56b1825f-da8e-4cf8-aad7-60ebaa314d46" providerId="ADAL" clId="{19DA99A2-75F9-4561-835F-F081401722B5}" dt="2023-04-12T02:07:14.962" v="149"/>
            <ac:spMkLst>
              <pc:docMk/>
              <pc:sldMasterMk cId="182208400" sldId="2147483648"/>
              <pc:sldLayoutMk cId="2693102076" sldId="2147483661"/>
              <ac:spMk id="4" creationId="{FD25E8D9-8B63-0AA3-A08E-C84478D11070}"/>
            </ac:spMkLst>
          </pc:spChg>
          <pc:spChg chg="del">
            <ac:chgData name="Astrup, Dylan J." userId="56b1825f-da8e-4cf8-aad7-60ebaa314d46" providerId="ADAL" clId="{19DA99A2-75F9-4561-835F-F081401722B5}" dt="2023-04-12T02:07:14.307" v="148" actId="478"/>
            <ac:spMkLst>
              <pc:docMk/>
              <pc:sldMasterMk cId="182208400" sldId="2147483648"/>
              <pc:sldLayoutMk cId="2693102076" sldId="2147483661"/>
              <ac:spMk id="6" creationId="{A7C27D59-145D-B9FA-E687-BD5031964177}"/>
            </ac:spMkLst>
          </pc:spChg>
          <pc:picChg chg="mod">
            <ac:chgData name="Astrup, Dylan J." userId="56b1825f-da8e-4cf8-aad7-60ebaa314d46" providerId="ADAL" clId="{19DA99A2-75F9-4561-835F-F081401722B5}" dt="2023-04-12T02:02:14.878" v="119" actId="207"/>
            <ac:picMkLst>
              <pc:docMk/>
              <pc:sldMasterMk cId="182208400" sldId="2147483648"/>
              <pc:sldLayoutMk cId="2693102076" sldId="2147483661"/>
              <ac:picMk id="10" creationId="{6CF3B505-CFDB-F5CE-8F95-E9BA9510D604}"/>
            </ac:picMkLst>
          </pc:picChg>
        </pc:sldLayoutChg>
        <pc:sldLayoutChg chg="addSp delSp modSp mod ord">
          <pc:chgData name="Astrup, Dylan J." userId="56b1825f-da8e-4cf8-aad7-60ebaa314d46" providerId="ADAL" clId="{19DA99A2-75F9-4561-835F-F081401722B5}" dt="2023-04-12T02:07:21.460" v="151"/>
          <pc:sldLayoutMkLst>
            <pc:docMk/>
            <pc:sldMasterMk cId="182208400" sldId="2147483648"/>
            <pc:sldLayoutMk cId="3746198616" sldId="2147483662"/>
          </pc:sldLayoutMkLst>
          <pc:spChg chg="add mod">
            <ac:chgData name="Astrup, Dylan J." userId="56b1825f-da8e-4cf8-aad7-60ebaa314d46" providerId="ADAL" clId="{19DA99A2-75F9-4561-835F-F081401722B5}" dt="2023-04-12T02:07:21.460" v="151"/>
            <ac:spMkLst>
              <pc:docMk/>
              <pc:sldMasterMk cId="182208400" sldId="2147483648"/>
              <pc:sldLayoutMk cId="3746198616" sldId="2147483662"/>
              <ac:spMk id="4" creationId="{8EBDFF7E-A317-EF0B-895A-14AE3D79E740}"/>
            </ac:spMkLst>
          </pc:spChg>
          <pc:spChg chg="del">
            <ac:chgData name="Astrup, Dylan J." userId="56b1825f-da8e-4cf8-aad7-60ebaa314d46" providerId="ADAL" clId="{19DA99A2-75F9-4561-835F-F081401722B5}" dt="2023-04-12T02:07:20.855" v="150" actId="478"/>
            <ac:spMkLst>
              <pc:docMk/>
              <pc:sldMasterMk cId="182208400" sldId="2147483648"/>
              <pc:sldLayoutMk cId="3746198616" sldId="2147483662"/>
              <ac:spMk id="6" creationId="{A7C27D59-145D-B9FA-E687-BD5031964177}"/>
            </ac:spMkLst>
          </pc:spChg>
          <pc:picChg chg="mod">
            <ac:chgData name="Astrup, Dylan J." userId="56b1825f-da8e-4cf8-aad7-60ebaa314d46" providerId="ADAL" clId="{19DA99A2-75F9-4561-835F-F081401722B5}" dt="2023-04-12T02:02:36.845" v="122" actId="207"/>
            <ac:picMkLst>
              <pc:docMk/>
              <pc:sldMasterMk cId="182208400" sldId="2147483648"/>
              <pc:sldLayoutMk cId="3746198616" sldId="2147483662"/>
              <ac:picMk id="12" creationId="{F12E83C8-BC93-3964-5DC0-E68BE6FCCC4B}"/>
            </ac:picMkLst>
          </pc:picChg>
        </pc:sldLayoutChg>
        <pc:sldLayoutChg chg="addSp delSp modSp mod ord">
          <pc:chgData name="Astrup, Dylan J." userId="56b1825f-da8e-4cf8-aad7-60ebaa314d46" providerId="ADAL" clId="{19DA99A2-75F9-4561-835F-F081401722B5}" dt="2023-04-12T02:07:28.853" v="153"/>
          <pc:sldLayoutMkLst>
            <pc:docMk/>
            <pc:sldMasterMk cId="182208400" sldId="2147483648"/>
            <pc:sldLayoutMk cId="648381644" sldId="2147483663"/>
          </pc:sldLayoutMkLst>
          <pc:spChg chg="add mod">
            <ac:chgData name="Astrup, Dylan J." userId="56b1825f-da8e-4cf8-aad7-60ebaa314d46" providerId="ADAL" clId="{19DA99A2-75F9-4561-835F-F081401722B5}" dt="2023-04-12T02:07:28.853" v="153"/>
            <ac:spMkLst>
              <pc:docMk/>
              <pc:sldMasterMk cId="182208400" sldId="2147483648"/>
              <pc:sldLayoutMk cId="648381644" sldId="2147483663"/>
              <ac:spMk id="4" creationId="{E960878F-C16B-7D2E-AB12-2FF67ACDF28C}"/>
            </ac:spMkLst>
          </pc:spChg>
          <pc:spChg chg="del">
            <ac:chgData name="Astrup, Dylan J." userId="56b1825f-da8e-4cf8-aad7-60ebaa314d46" providerId="ADAL" clId="{19DA99A2-75F9-4561-835F-F081401722B5}" dt="2023-04-12T02:07:28.492" v="152" actId="478"/>
            <ac:spMkLst>
              <pc:docMk/>
              <pc:sldMasterMk cId="182208400" sldId="2147483648"/>
              <pc:sldLayoutMk cId="648381644" sldId="2147483663"/>
              <ac:spMk id="6" creationId="{A7C27D59-145D-B9FA-E687-BD5031964177}"/>
            </ac:spMkLst>
          </pc:spChg>
          <pc:picChg chg="mod">
            <ac:chgData name="Astrup, Dylan J." userId="56b1825f-da8e-4cf8-aad7-60ebaa314d46" providerId="ADAL" clId="{19DA99A2-75F9-4561-835F-F081401722B5}" dt="2023-04-12T02:02:54.885" v="126" actId="207"/>
            <ac:picMkLst>
              <pc:docMk/>
              <pc:sldMasterMk cId="182208400" sldId="2147483648"/>
              <pc:sldLayoutMk cId="648381644" sldId="2147483663"/>
              <ac:picMk id="13" creationId="{6B19CBBA-6165-0102-9939-EA12D8E2693C}"/>
            </ac:picMkLst>
          </pc:picChg>
        </pc:sldLayoutChg>
        <pc:sldLayoutChg chg="addSp delSp modSp mod ord">
          <pc:chgData name="Astrup, Dylan J." userId="56b1825f-da8e-4cf8-aad7-60ebaa314d46" providerId="ADAL" clId="{19DA99A2-75F9-4561-835F-F081401722B5}" dt="2023-04-12T02:10:29.725" v="159" actId="6014"/>
          <pc:sldLayoutMkLst>
            <pc:docMk/>
            <pc:sldMasterMk cId="182208400" sldId="2147483648"/>
            <pc:sldLayoutMk cId="3865879694" sldId="2147483664"/>
          </pc:sldLayoutMkLst>
          <pc:spChg chg="add mod">
            <ac:chgData name="Astrup, Dylan J." userId="56b1825f-da8e-4cf8-aad7-60ebaa314d46" providerId="ADAL" clId="{19DA99A2-75F9-4561-835F-F081401722B5}" dt="2023-04-12T02:07:32.776" v="155"/>
            <ac:spMkLst>
              <pc:docMk/>
              <pc:sldMasterMk cId="182208400" sldId="2147483648"/>
              <pc:sldLayoutMk cId="3865879694" sldId="2147483664"/>
              <ac:spMk id="4" creationId="{174D9E41-1866-E9A4-0F4A-521359C301DA}"/>
            </ac:spMkLst>
          </pc:spChg>
          <pc:spChg chg="del">
            <ac:chgData name="Astrup, Dylan J." userId="56b1825f-da8e-4cf8-aad7-60ebaa314d46" providerId="ADAL" clId="{19DA99A2-75F9-4561-835F-F081401722B5}" dt="2023-04-12T02:07:32.468" v="154" actId="478"/>
            <ac:spMkLst>
              <pc:docMk/>
              <pc:sldMasterMk cId="182208400" sldId="2147483648"/>
              <pc:sldLayoutMk cId="3865879694" sldId="2147483664"/>
              <ac:spMk id="6" creationId="{A7C27D59-145D-B9FA-E687-BD5031964177}"/>
            </ac:spMkLst>
          </pc:spChg>
          <pc:picChg chg="mod">
            <ac:chgData name="Astrup, Dylan J." userId="56b1825f-da8e-4cf8-aad7-60ebaa314d46" providerId="ADAL" clId="{19DA99A2-75F9-4561-835F-F081401722B5}" dt="2023-04-12T02:10:23.316" v="158" actId="207"/>
            <ac:picMkLst>
              <pc:docMk/>
              <pc:sldMasterMk cId="182208400" sldId="2147483648"/>
              <pc:sldLayoutMk cId="3865879694" sldId="2147483664"/>
              <ac:picMk id="11" creationId="{4241A5F0-3E0E-18F4-58BD-75649C04FAA8}"/>
            </ac:picMkLst>
          </pc:picChg>
        </pc:sldLayoutChg>
      </pc:sldMasterChg>
    </pc:docChg>
  </pc:docChgLst>
  <pc:docChgLst>
    <pc:chgData name="Dylan Astrup" userId="56b1825f-da8e-4cf8-aad7-60ebaa314d46" providerId="ADAL" clId="{CC4017F7-2DCB-4AE0-9AB5-61F362345A28}"/>
    <pc:docChg chg="undo custSel addSld delSld modSld sldOrd delMainMaster">
      <pc:chgData name="Dylan Astrup" userId="56b1825f-da8e-4cf8-aad7-60ebaa314d46" providerId="ADAL" clId="{CC4017F7-2DCB-4AE0-9AB5-61F362345A28}" dt="2023-04-14T20:57:46.963" v="313" actId="1076"/>
      <pc:docMkLst>
        <pc:docMk/>
      </pc:docMkLst>
      <pc:sldChg chg="addSp modSp">
        <pc:chgData name="Dylan Astrup" userId="56b1825f-da8e-4cf8-aad7-60ebaa314d46" providerId="ADAL" clId="{CC4017F7-2DCB-4AE0-9AB5-61F362345A28}" dt="2023-04-14T20:55:06.030" v="214"/>
        <pc:sldMkLst>
          <pc:docMk/>
          <pc:sldMk cId="4065220342" sldId="258"/>
        </pc:sldMkLst>
        <pc:spChg chg="add mod">
          <ac:chgData name="Dylan Astrup" userId="56b1825f-da8e-4cf8-aad7-60ebaa314d46" providerId="ADAL" clId="{CC4017F7-2DCB-4AE0-9AB5-61F362345A28}" dt="2023-04-14T20:55:06.030" v="214"/>
          <ac:spMkLst>
            <pc:docMk/>
            <pc:sldMk cId="4065220342" sldId="258"/>
            <ac:spMk id="4" creationId="{172DD652-BC61-5783-1AA5-9A5381DF77B3}"/>
          </ac:spMkLst>
        </pc:spChg>
      </pc:sldChg>
      <pc:sldChg chg="del">
        <pc:chgData name="Dylan Astrup" userId="56b1825f-da8e-4cf8-aad7-60ebaa314d46" providerId="ADAL" clId="{CC4017F7-2DCB-4AE0-9AB5-61F362345A28}" dt="2023-04-14T20:56:30.785" v="257" actId="47"/>
        <pc:sldMkLst>
          <pc:docMk/>
          <pc:sldMk cId="199341519" sldId="269"/>
        </pc:sldMkLst>
      </pc:sldChg>
      <pc:sldChg chg="addSp modSp">
        <pc:chgData name="Dylan Astrup" userId="56b1825f-da8e-4cf8-aad7-60ebaa314d46" providerId="ADAL" clId="{CC4017F7-2DCB-4AE0-9AB5-61F362345A28}" dt="2023-04-14T20:54:37.532" v="196"/>
        <pc:sldMkLst>
          <pc:docMk/>
          <pc:sldMk cId="3575488815" sldId="272"/>
        </pc:sldMkLst>
        <pc:spChg chg="add mod">
          <ac:chgData name="Dylan Astrup" userId="56b1825f-da8e-4cf8-aad7-60ebaa314d46" providerId="ADAL" clId="{CC4017F7-2DCB-4AE0-9AB5-61F362345A28}" dt="2023-04-14T20:54:37.532" v="196"/>
          <ac:spMkLst>
            <pc:docMk/>
            <pc:sldMk cId="3575488815" sldId="272"/>
            <ac:spMk id="4" creationId="{49A6E831-85A5-8065-2676-1329D9F7887A}"/>
          </ac:spMkLst>
        </pc:spChg>
      </pc:sldChg>
      <pc:sldChg chg="addSp modSp">
        <pc:chgData name="Dylan Astrup" userId="56b1825f-da8e-4cf8-aad7-60ebaa314d46" providerId="ADAL" clId="{CC4017F7-2DCB-4AE0-9AB5-61F362345A28}" dt="2023-04-14T20:54:39.778" v="197"/>
        <pc:sldMkLst>
          <pc:docMk/>
          <pc:sldMk cId="1507392009" sldId="411"/>
        </pc:sldMkLst>
        <pc:spChg chg="add mod">
          <ac:chgData name="Dylan Astrup" userId="56b1825f-da8e-4cf8-aad7-60ebaa314d46" providerId="ADAL" clId="{CC4017F7-2DCB-4AE0-9AB5-61F362345A28}" dt="2023-04-14T20:54:39.778" v="197"/>
          <ac:spMkLst>
            <pc:docMk/>
            <pc:sldMk cId="1507392009" sldId="411"/>
            <ac:spMk id="3" creationId="{46CDB1F0-58D9-8EAC-F377-325A68B69BC4}"/>
          </ac:spMkLst>
        </pc:spChg>
      </pc:sldChg>
      <pc:sldChg chg="addSp modSp mod">
        <pc:chgData name="Dylan Astrup" userId="56b1825f-da8e-4cf8-aad7-60ebaa314d46" providerId="ADAL" clId="{CC4017F7-2DCB-4AE0-9AB5-61F362345A28}" dt="2023-04-14T20:54:35.442" v="195" actId="1035"/>
        <pc:sldMkLst>
          <pc:docMk/>
          <pc:sldMk cId="3182161359" sldId="424"/>
        </pc:sldMkLst>
        <pc:spChg chg="add mod">
          <ac:chgData name="Dylan Astrup" userId="56b1825f-da8e-4cf8-aad7-60ebaa314d46" providerId="ADAL" clId="{CC4017F7-2DCB-4AE0-9AB5-61F362345A28}" dt="2023-04-14T20:54:32.099" v="190" actId="1036"/>
          <ac:spMkLst>
            <pc:docMk/>
            <pc:sldMk cId="3182161359" sldId="424"/>
            <ac:spMk id="3" creationId="{F8F86D2C-A7CB-9216-918B-2B0F185A9F82}"/>
          </ac:spMkLst>
        </pc:spChg>
        <pc:spChg chg="add mod">
          <ac:chgData name="Dylan Astrup" userId="56b1825f-da8e-4cf8-aad7-60ebaa314d46" providerId="ADAL" clId="{CC4017F7-2DCB-4AE0-9AB5-61F362345A28}" dt="2023-04-14T20:54:35.442" v="195" actId="1035"/>
          <ac:spMkLst>
            <pc:docMk/>
            <pc:sldMk cId="3182161359" sldId="424"/>
            <ac:spMk id="7" creationId="{C2B8DAEF-3435-2491-C65B-EB73217346D4}"/>
          </ac:spMkLst>
        </pc:spChg>
      </pc:sldChg>
      <pc:sldChg chg="addSp modSp">
        <pc:chgData name="Dylan Astrup" userId="56b1825f-da8e-4cf8-aad7-60ebaa314d46" providerId="ADAL" clId="{CC4017F7-2DCB-4AE0-9AB5-61F362345A28}" dt="2023-04-14T20:55:16.648" v="220"/>
        <pc:sldMkLst>
          <pc:docMk/>
          <pc:sldMk cId="132303672" sldId="425"/>
        </pc:sldMkLst>
        <pc:spChg chg="add mod">
          <ac:chgData name="Dylan Astrup" userId="56b1825f-da8e-4cf8-aad7-60ebaa314d46" providerId="ADAL" clId="{CC4017F7-2DCB-4AE0-9AB5-61F362345A28}" dt="2023-04-14T20:55:16.648" v="220"/>
          <ac:spMkLst>
            <pc:docMk/>
            <pc:sldMk cId="132303672" sldId="425"/>
            <ac:spMk id="3" creationId="{77648BD3-5D04-1E88-F196-E3A0F55540F3}"/>
          </ac:spMkLst>
        </pc:spChg>
      </pc:sldChg>
      <pc:sldChg chg="addSp modSp">
        <pc:chgData name="Dylan Astrup" userId="56b1825f-da8e-4cf8-aad7-60ebaa314d46" providerId="ADAL" clId="{CC4017F7-2DCB-4AE0-9AB5-61F362345A28}" dt="2023-04-14T20:55:01.592" v="211"/>
        <pc:sldMkLst>
          <pc:docMk/>
          <pc:sldMk cId="3963976080" sldId="428"/>
        </pc:sldMkLst>
        <pc:spChg chg="add mod">
          <ac:chgData name="Dylan Astrup" userId="56b1825f-da8e-4cf8-aad7-60ebaa314d46" providerId="ADAL" clId="{CC4017F7-2DCB-4AE0-9AB5-61F362345A28}" dt="2023-04-14T20:55:01.592" v="211"/>
          <ac:spMkLst>
            <pc:docMk/>
            <pc:sldMk cId="3963976080" sldId="428"/>
            <ac:spMk id="3" creationId="{5914D475-FC6A-EA62-1BBE-A52AA190C1AE}"/>
          </ac:spMkLst>
        </pc:spChg>
      </pc:sldChg>
      <pc:sldChg chg="addSp modSp">
        <pc:chgData name="Dylan Astrup" userId="56b1825f-da8e-4cf8-aad7-60ebaa314d46" providerId="ADAL" clId="{CC4017F7-2DCB-4AE0-9AB5-61F362345A28}" dt="2023-04-14T20:54:53.663" v="205"/>
        <pc:sldMkLst>
          <pc:docMk/>
          <pc:sldMk cId="1961795313" sldId="429"/>
        </pc:sldMkLst>
        <pc:spChg chg="add mod">
          <ac:chgData name="Dylan Astrup" userId="56b1825f-da8e-4cf8-aad7-60ebaa314d46" providerId="ADAL" clId="{CC4017F7-2DCB-4AE0-9AB5-61F362345A28}" dt="2023-04-14T20:54:53.663" v="205"/>
          <ac:spMkLst>
            <pc:docMk/>
            <pc:sldMk cId="1961795313" sldId="429"/>
            <ac:spMk id="3" creationId="{E5D2D671-B11C-B7AC-2CBE-D2F77F836EBE}"/>
          </ac:spMkLst>
        </pc:spChg>
      </pc:sldChg>
      <pc:sldChg chg="addSp modSp">
        <pc:chgData name="Dylan Astrup" userId="56b1825f-da8e-4cf8-aad7-60ebaa314d46" providerId="ADAL" clId="{CC4017F7-2DCB-4AE0-9AB5-61F362345A28}" dt="2023-04-14T20:54:46.220" v="200"/>
        <pc:sldMkLst>
          <pc:docMk/>
          <pc:sldMk cId="1976831056" sldId="430"/>
        </pc:sldMkLst>
        <pc:spChg chg="add mod">
          <ac:chgData name="Dylan Astrup" userId="56b1825f-da8e-4cf8-aad7-60ebaa314d46" providerId="ADAL" clId="{CC4017F7-2DCB-4AE0-9AB5-61F362345A28}" dt="2023-04-14T20:54:46.220" v="200"/>
          <ac:spMkLst>
            <pc:docMk/>
            <pc:sldMk cId="1976831056" sldId="430"/>
            <ac:spMk id="3" creationId="{553451E9-760F-6DFB-9616-36D8EA5BEAE9}"/>
          </ac:spMkLst>
        </pc:spChg>
      </pc:sldChg>
      <pc:sldChg chg="addSp modSp">
        <pc:chgData name="Dylan Astrup" userId="56b1825f-da8e-4cf8-aad7-60ebaa314d46" providerId="ADAL" clId="{CC4017F7-2DCB-4AE0-9AB5-61F362345A28}" dt="2023-04-14T20:54:49.302" v="202"/>
        <pc:sldMkLst>
          <pc:docMk/>
          <pc:sldMk cId="3999422077" sldId="431"/>
        </pc:sldMkLst>
        <pc:spChg chg="add mod">
          <ac:chgData name="Dylan Astrup" userId="56b1825f-da8e-4cf8-aad7-60ebaa314d46" providerId="ADAL" clId="{CC4017F7-2DCB-4AE0-9AB5-61F362345A28}" dt="2023-04-14T20:54:49.302" v="202"/>
          <ac:spMkLst>
            <pc:docMk/>
            <pc:sldMk cId="3999422077" sldId="431"/>
            <ac:spMk id="3" creationId="{52BB77AD-D15F-C825-0326-267058D20A8F}"/>
          </ac:spMkLst>
        </pc:spChg>
      </pc:sldChg>
      <pc:sldChg chg="addSp modSp">
        <pc:chgData name="Dylan Astrup" userId="56b1825f-da8e-4cf8-aad7-60ebaa314d46" providerId="ADAL" clId="{CC4017F7-2DCB-4AE0-9AB5-61F362345A28}" dt="2023-04-14T20:54:57.616" v="208"/>
        <pc:sldMkLst>
          <pc:docMk/>
          <pc:sldMk cId="1763216269" sldId="433"/>
        </pc:sldMkLst>
        <pc:spChg chg="add mod">
          <ac:chgData name="Dylan Astrup" userId="56b1825f-da8e-4cf8-aad7-60ebaa314d46" providerId="ADAL" clId="{CC4017F7-2DCB-4AE0-9AB5-61F362345A28}" dt="2023-04-14T20:54:57.616" v="208"/>
          <ac:spMkLst>
            <pc:docMk/>
            <pc:sldMk cId="1763216269" sldId="433"/>
            <ac:spMk id="3" creationId="{15C8F9F7-A237-C9DB-EDFA-817806EF707E}"/>
          </ac:spMkLst>
        </pc:spChg>
      </pc:sldChg>
      <pc:sldChg chg="addSp modSp">
        <pc:chgData name="Dylan Astrup" userId="56b1825f-da8e-4cf8-aad7-60ebaa314d46" providerId="ADAL" clId="{CC4017F7-2DCB-4AE0-9AB5-61F362345A28}" dt="2023-04-14T20:55:53.074" v="233"/>
        <pc:sldMkLst>
          <pc:docMk/>
          <pc:sldMk cId="3997444563" sldId="434"/>
        </pc:sldMkLst>
        <pc:spChg chg="add mod">
          <ac:chgData name="Dylan Astrup" userId="56b1825f-da8e-4cf8-aad7-60ebaa314d46" providerId="ADAL" clId="{CC4017F7-2DCB-4AE0-9AB5-61F362345A28}" dt="2023-04-14T20:55:53.074" v="233"/>
          <ac:spMkLst>
            <pc:docMk/>
            <pc:sldMk cId="3997444563" sldId="434"/>
            <ac:spMk id="3" creationId="{BAF5D76B-0C31-581F-DE41-A911549F7DD2}"/>
          </ac:spMkLst>
        </pc:spChg>
      </pc:sldChg>
      <pc:sldChg chg="addSp modSp">
        <pc:chgData name="Dylan Astrup" userId="56b1825f-da8e-4cf8-aad7-60ebaa314d46" providerId="ADAL" clId="{CC4017F7-2DCB-4AE0-9AB5-61F362345A28}" dt="2023-04-14T20:55:56.245" v="235"/>
        <pc:sldMkLst>
          <pc:docMk/>
          <pc:sldMk cId="759801719" sldId="435"/>
        </pc:sldMkLst>
        <pc:spChg chg="add mod">
          <ac:chgData name="Dylan Astrup" userId="56b1825f-da8e-4cf8-aad7-60ebaa314d46" providerId="ADAL" clId="{CC4017F7-2DCB-4AE0-9AB5-61F362345A28}" dt="2023-04-14T20:55:56.245" v="235"/>
          <ac:spMkLst>
            <pc:docMk/>
            <pc:sldMk cId="759801719" sldId="435"/>
            <ac:spMk id="3" creationId="{0A641C2B-351D-C12E-86F6-704010FE7C0C}"/>
          </ac:spMkLst>
        </pc:spChg>
      </pc:sldChg>
      <pc:sldChg chg="addSp modSp">
        <pc:chgData name="Dylan Astrup" userId="56b1825f-da8e-4cf8-aad7-60ebaa314d46" providerId="ADAL" clId="{CC4017F7-2DCB-4AE0-9AB5-61F362345A28}" dt="2023-04-14T20:55:07.039" v="215"/>
        <pc:sldMkLst>
          <pc:docMk/>
          <pc:sldMk cId="3679761103" sldId="436"/>
        </pc:sldMkLst>
        <pc:spChg chg="add mod">
          <ac:chgData name="Dylan Astrup" userId="56b1825f-da8e-4cf8-aad7-60ebaa314d46" providerId="ADAL" clId="{CC4017F7-2DCB-4AE0-9AB5-61F362345A28}" dt="2023-04-14T20:55:07.039" v="215"/>
          <ac:spMkLst>
            <pc:docMk/>
            <pc:sldMk cId="3679761103" sldId="436"/>
            <ac:spMk id="3" creationId="{1F85994C-F532-39F9-F875-E9DE1D97D280}"/>
          </ac:spMkLst>
        </pc:spChg>
      </pc:sldChg>
      <pc:sldChg chg="addSp modSp">
        <pc:chgData name="Dylan Astrup" userId="56b1825f-da8e-4cf8-aad7-60ebaa314d46" providerId="ADAL" clId="{CC4017F7-2DCB-4AE0-9AB5-61F362345A28}" dt="2023-04-14T20:55:07.989" v="216"/>
        <pc:sldMkLst>
          <pc:docMk/>
          <pc:sldMk cId="1873166901" sldId="437"/>
        </pc:sldMkLst>
        <pc:spChg chg="add mod">
          <ac:chgData name="Dylan Astrup" userId="56b1825f-da8e-4cf8-aad7-60ebaa314d46" providerId="ADAL" clId="{CC4017F7-2DCB-4AE0-9AB5-61F362345A28}" dt="2023-04-14T20:55:07.989" v="216"/>
          <ac:spMkLst>
            <pc:docMk/>
            <pc:sldMk cId="1873166901" sldId="437"/>
            <ac:spMk id="3" creationId="{5B055E78-CF6D-C67B-8EBD-CB6AA078EED9}"/>
          </ac:spMkLst>
        </pc:spChg>
      </pc:sldChg>
      <pc:sldChg chg="addSp modSp">
        <pc:chgData name="Dylan Astrup" userId="56b1825f-da8e-4cf8-aad7-60ebaa314d46" providerId="ADAL" clId="{CC4017F7-2DCB-4AE0-9AB5-61F362345A28}" dt="2023-04-14T20:55:11.562" v="218"/>
        <pc:sldMkLst>
          <pc:docMk/>
          <pc:sldMk cId="1646982605" sldId="438"/>
        </pc:sldMkLst>
        <pc:spChg chg="add mod">
          <ac:chgData name="Dylan Astrup" userId="56b1825f-da8e-4cf8-aad7-60ebaa314d46" providerId="ADAL" clId="{CC4017F7-2DCB-4AE0-9AB5-61F362345A28}" dt="2023-04-14T20:55:11.562" v="218"/>
          <ac:spMkLst>
            <pc:docMk/>
            <pc:sldMk cId="1646982605" sldId="438"/>
            <ac:spMk id="4" creationId="{713EE1B3-1C22-BE85-0E1E-85E252C14F3E}"/>
          </ac:spMkLst>
        </pc:spChg>
      </pc:sldChg>
      <pc:sldChg chg="addSp modSp">
        <pc:chgData name="Dylan Astrup" userId="56b1825f-da8e-4cf8-aad7-60ebaa314d46" providerId="ADAL" clId="{CC4017F7-2DCB-4AE0-9AB5-61F362345A28}" dt="2023-04-14T20:55:10.036" v="217"/>
        <pc:sldMkLst>
          <pc:docMk/>
          <pc:sldMk cId="4067594342" sldId="439"/>
        </pc:sldMkLst>
        <pc:spChg chg="add mod">
          <ac:chgData name="Dylan Astrup" userId="56b1825f-da8e-4cf8-aad7-60ebaa314d46" providerId="ADAL" clId="{CC4017F7-2DCB-4AE0-9AB5-61F362345A28}" dt="2023-04-14T20:55:10.036" v="217"/>
          <ac:spMkLst>
            <pc:docMk/>
            <pc:sldMk cId="4067594342" sldId="439"/>
            <ac:spMk id="3" creationId="{D771F7B8-D12A-8498-CF81-1989EB9B2999}"/>
          </ac:spMkLst>
        </pc:spChg>
      </pc:sldChg>
      <pc:sldChg chg="addSp modSp">
        <pc:chgData name="Dylan Astrup" userId="56b1825f-da8e-4cf8-aad7-60ebaa314d46" providerId="ADAL" clId="{CC4017F7-2DCB-4AE0-9AB5-61F362345A28}" dt="2023-04-14T20:55:15.001" v="219"/>
        <pc:sldMkLst>
          <pc:docMk/>
          <pc:sldMk cId="3932051848" sldId="441"/>
        </pc:sldMkLst>
        <pc:spChg chg="add mod">
          <ac:chgData name="Dylan Astrup" userId="56b1825f-da8e-4cf8-aad7-60ebaa314d46" providerId="ADAL" clId="{CC4017F7-2DCB-4AE0-9AB5-61F362345A28}" dt="2023-04-14T20:55:15.001" v="219"/>
          <ac:spMkLst>
            <pc:docMk/>
            <pc:sldMk cId="3932051848" sldId="441"/>
            <ac:spMk id="5" creationId="{1C0FFE76-0DC9-D756-ACAE-5483A1388CF5}"/>
          </ac:spMkLst>
        </pc:spChg>
      </pc:sldChg>
      <pc:sldChg chg="addSp modSp">
        <pc:chgData name="Dylan Astrup" userId="56b1825f-da8e-4cf8-aad7-60ebaa314d46" providerId="ADAL" clId="{CC4017F7-2DCB-4AE0-9AB5-61F362345A28}" dt="2023-04-14T20:55:23.623" v="224"/>
        <pc:sldMkLst>
          <pc:docMk/>
          <pc:sldMk cId="1593846134" sldId="442"/>
        </pc:sldMkLst>
        <pc:spChg chg="add mod">
          <ac:chgData name="Dylan Astrup" userId="56b1825f-da8e-4cf8-aad7-60ebaa314d46" providerId="ADAL" clId="{CC4017F7-2DCB-4AE0-9AB5-61F362345A28}" dt="2023-04-14T20:55:23.623" v="224"/>
          <ac:spMkLst>
            <pc:docMk/>
            <pc:sldMk cId="1593846134" sldId="442"/>
            <ac:spMk id="3" creationId="{B71E94BD-3C67-88AC-D4A6-122F0437A3F3}"/>
          </ac:spMkLst>
        </pc:spChg>
      </pc:sldChg>
      <pc:sldChg chg="addSp modSp">
        <pc:chgData name="Dylan Astrup" userId="56b1825f-da8e-4cf8-aad7-60ebaa314d46" providerId="ADAL" clId="{CC4017F7-2DCB-4AE0-9AB5-61F362345A28}" dt="2023-04-14T20:55:18.936" v="221"/>
        <pc:sldMkLst>
          <pc:docMk/>
          <pc:sldMk cId="1253328720" sldId="443"/>
        </pc:sldMkLst>
        <pc:spChg chg="add mod">
          <ac:chgData name="Dylan Astrup" userId="56b1825f-da8e-4cf8-aad7-60ebaa314d46" providerId="ADAL" clId="{CC4017F7-2DCB-4AE0-9AB5-61F362345A28}" dt="2023-04-14T20:55:18.936" v="221"/>
          <ac:spMkLst>
            <pc:docMk/>
            <pc:sldMk cId="1253328720" sldId="443"/>
            <ac:spMk id="3" creationId="{17079D26-E1CE-6511-F49F-B4894F4EF63C}"/>
          </ac:spMkLst>
        </pc:spChg>
      </pc:sldChg>
      <pc:sldChg chg="addSp modSp">
        <pc:chgData name="Dylan Astrup" userId="56b1825f-da8e-4cf8-aad7-60ebaa314d46" providerId="ADAL" clId="{CC4017F7-2DCB-4AE0-9AB5-61F362345A28}" dt="2023-04-14T20:55:29.579" v="226"/>
        <pc:sldMkLst>
          <pc:docMk/>
          <pc:sldMk cId="2739393003" sldId="446"/>
        </pc:sldMkLst>
        <pc:spChg chg="add mod">
          <ac:chgData name="Dylan Astrup" userId="56b1825f-da8e-4cf8-aad7-60ebaa314d46" providerId="ADAL" clId="{CC4017F7-2DCB-4AE0-9AB5-61F362345A28}" dt="2023-04-14T20:55:29.579" v="226"/>
          <ac:spMkLst>
            <pc:docMk/>
            <pc:sldMk cId="2739393003" sldId="446"/>
            <ac:spMk id="3" creationId="{2F8ACB62-B267-56C0-A946-5F7DCC700753}"/>
          </ac:spMkLst>
        </pc:spChg>
      </pc:sldChg>
      <pc:sldChg chg="addSp delSp modSp">
        <pc:chgData name="Dylan Astrup" userId="56b1825f-da8e-4cf8-aad7-60ebaa314d46" providerId="ADAL" clId="{CC4017F7-2DCB-4AE0-9AB5-61F362345A28}" dt="2023-04-14T20:54:44.760" v="199"/>
        <pc:sldMkLst>
          <pc:docMk/>
          <pc:sldMk cId="1201580863" sldId="449"/>
        </pc:sldMkLst>
        <pc:spChg chg="add del mod">
          <ac:chgData name="Dylan Astrup" userId="56b1825f-da8e-4cf8-aad7-60ebaa314d46" providerId="ADAL" clId="{CC4017F7-2DCB-4AE0-9AB5-61F362345A28}" dt="2023-04-14T20:54:44.760" v="199"/>
          <ac:spMkLst>
            <pc:docMk/>
            <pc:sldMk cId="1201580863" sldId="449"/>
            <ac:spMk id="6" creationId="{C6F718E0-C8F4-84A3-1DCC-42AC68F0F831}"/>
          </ac:spMkLst>
        </pc:spChg>
      </pc:sldChg>
      <pc:sldChg chg="addSp modSp">
        <pc:chgData name="Dylan Astrup" userId="56b1825f-da8e-4cf8-aad7-60ebaa314d46" providerId="ADAL" clId="{CC4017F7-2DCB-4AE0-9AB5-61F362345A28}" dt="2023-04-14T20:55:02.660" v="212"/>
        <pc:sldMkLst>
          <pc:docMk/>
          <pc:sldMk cId="4039675324" sldId="452"/>
        </pc:sldMkLst>
        <pc:spChg chg="add mod">
          <ac:chgData name="Dylan Astrup" userId="56b1825f-da8e-4cf8-aad7-60ebaa314d46" providerId="ADAL" clId="{CC4017F7-2DCB-4AE0-9AB5-61F362345A28}" dt="2023-04-14T20:55:02.660" v="212"/>
          <ac:spMkLst>
            <pc:docMk/>
            <pc:sldMk cId="4039675324" sldId="452"/>
            <ac:spMk id="3" creationId="{3214AF6B-4CE0-F71E-F9EA-45E808000CDF}"/>
          </ac:spMkLst>
        </pc:spChg>
      </pc:sldChg>
      <pc:sldChg chg="addSp modSp">
        <pc:chgData name="Dylan Astrup" userId="56b1825f-da8e-4cf8-aad7-60ebaa314d46" providerId="ADAL" clId="{CC4017F7-2DCB-4AE0-9AB5-61F362345A28}" dt="2023-04-14T20:54:55.484" v="206"/>
        <pc:sldMkLst>
          <pc:docMk/>
          <pc:sldMk cId="2456636960" sldId="453"/>
        </pc:sldMkLst>
        <pc:spChg chg="add mod">
          <ac:chgData name="Dylan Astrup" userId="56b1825f-da8e-4cf8-aad7-60ebaa314d46" providerId="ADAL" clId="{CC4017F7-2DCB-4AE0-9AB5-61F362345A28}" dt="2023-04-14T20:54:55.484" v="206"/>
          <ac:spMkLst>
            <pc:docMk/>
            <pc:sldMk cId="2456636960" sldId="453"/>
            <ac:spMk id="3" creationId="{C80C293C-4E4F-DCFE-B823-EEC1EBB83600}"/>
          </ac:spMkLst>
        </pc:spChg>
      </pc:sldChg>
      <pc:sldChg chg="addSp modSp">
        <pc:chgData name="Dylan Astrup" userId="56b1825f-da8e-4cf8-aad7-60ebaa314d46" providerId="ADAL" clId="{CC4017F7-2DCB-4AE0-9AB5-61F362345A28}" dt="2023-04-14T20:54:56.610" v="207"/>
        <pc:sldMkLst>
          <pc:docMk/>
          <pc:sldMk cId="1418779542" sldId="459"/>
        </pc:sldMkLst>
        <pc:spChg chg="add mod">
          <ac:chgData name="Dylan Astrup" userId="56b1825f-da8e-4cf8-aad7-60ebaa314d46" providerId="ADAL" clId="{CC4017F7-2DCB-4AE0-9AB5-61F362345A28}" dt="2023-04-14T20:54:56.610" v="207"/>
          <ac:spMkLst>
            <pc:docMk/>
            <pc:sldMk cId="1418779542" sldId="459"/>
            <ac:spMk id="4" creationId="{86737C54-4473-4CE8-C0F5-1DAAAEDC370B}"/>
          </ac:spMkLst>
        </pc:spChg>
      </pc:sldChg>
      <pc:sldChg chg="addSp modSp">
        <pc:chgData name="Dylan Astrup" userId="56b1825f-da8e-4cf8-aad7-60ebaa314d46" providerId="ADAL" clId="{CC4017F7-2DCB-4AE0-9AB5-61F362345A28}" dt="2023-04-14T20:54:52.724" v="204"/>
        <pc:sldMkLst>
          <pc:docMk/>
          <pc:sldMk cId="1687535543" sldId="461"/>
        </pc:sldMkLst>
        <pc:spChg chg="add mod">
          <ac:chgData name="Dylan Astrup" userId="56b1825f-da8e-4cf8-aad7-60ebaa314d46" providerId="ADAL" clId="{CC4017F7-2DCB-4AE0-9AB5-61F362345A28}" dt="2023-04-14T20:54:52.724" v="204"/>
          <ac:spMkLst>
            <pc:docMk/>
            <pc:sldMk cId="1687535543" sldId="461"/>
            <ac:spMk id="3" creationId="{2DAB3CD4-9929-6CE8-0B98-E2D193C56158}"/>
          </ac:spMkLst>
        </pc:spChg>
      </pc:sldChg>
      <pc:sldChg chg="addSp modSp">
        <pc:chgData name="Dylan Astrup" userId="56b1825f-da8e-4cf8-aad7-60ebaa314d46" providerId="ADAL" clId="{CC4017F7-2DCB-4AE0-9AB5-61F362345A28}" dt="2023-04-14T20:55:32.769" v="227"/>
        <pc:sldMkLst>
          <pc:docMk/>
          <pc:sldMk cId="2863668202" sldId="462"/>
        </pc:sldMkLst>
        <pc:spChg chg="add mod">
          <ac:chgData name="Dylan Astrup" userId="56b1825f-da8e-4cf8-aad7-60ebaa314d46" providerId="ADAL" clId="{CC4017F7-2DCB-4AE0-9AB5-61F362345A28}" dt="2023-04-14T20:55:32.769" v="227"/>
          <ac:spMkLst>
            <pc:docMk/>
            <pc:sldMk cId="2863668202" sldId="462"/>
            <ac:spMk id="4" creationId="{5B1E1E7A-B008-56D0-E588-32EDBBEED17B}"/>
          </ac:spMkLst>
        </pc:spChg>
      </pc:sldChg>
      <pc:sldChg chg="addSp modSp">
        <pc:chgData name="Dylan Astrup" userId="56b1825f-da8e-4cf8-aad7-60ebaa314d46" providerId="ADAL" clId="{CC4017F7-2DCB-4AE0-9AB5-61F362345A28}" dt="2023-04-14T20:55:49.183" v="231"/>
        <pc:sldMkLst>
          <pc:docMk/>
          <pc:sldMk cId="2950559508" sldId="463"/>
        </pc:sldMkLst>
        <pc:spChg chg="add mod">
          <ac:chgData name="Dylan Astrup" userId="56b1825f-da8e-4cf8-aad7-60ebaa314d46" providerId="ADAL" clId="{CC4017F7-2DCB-4AE0-9AB5-61F362345A28}" dt="2023-04-14T20:55:49.183" v="231"/>
          <ac:spMkLst>
            <pc:docMk/>
            <pc:sldMk cId="2950559508" sldId="463"/>
            <ac:spMk id="4" creationId="{1D7195D6-40D5-9FA6-3F1C-37479FFA4F7C}"/>
          </ac:spMkLst>
        </pc:spChg>
      </pc:sldChg>
      <pc:sldChg chg="addSp modSp">
        <pc:chgData name="Dylan Astrup" userId="56b1825f-da8e-4cf8-aad7-60ebaa314d46" providerId="ADAL" clId="{CC4017F7-2DCB-4AE0-9AB5-61F362345A28}" dt="2023-04-14T20:55:34.930" v="228"/>
        <pc:sldMkLst>
          <pc:docMk/>
          <pc:sldMk cId="1334586753" sldId="464"/>
        </pc:sldMkLst>
        <pc:spChg chg="add mod">
          <ac:chgData name="Dylan Astrup" userId="56b1825f-da8e-4cf8-aad7-60ebaa314d46" providerId="ADAL" clId="{CC4017F7-2DCB-4AE0-9AB5-61F362345A28}" dt="2023-04-14T20:55:34.930" v="228"/>
          <ac:spMkLst>
            <pc:docMk/>
            <pc:sldMk cId="1334586753" sldId="464"/>
            <ac:spMk id="3" creationId="{21A2ED2E-C532-0314-AB4D-1E9DEF3087D2}"/>
          </ac:spMkLst>
        </pc:spChg>
      </pc:sldChg>
      <pc:sldChg chg="addSp modSp">
        <pc:chgData name="Dylan Astrup" userId="56b1825f-da8e-4cf8-aad7-60ebaa314d46" providerId="ADAL" clId="{CC4017F7-2DCB-4AE0-9AB5-61F362345A28}" dt="2023-04-14T20:55:21.024" v="222"/>
        <pc:sldMkLst>
          <pc:docMk/>
          <pc:sldMk cId="757621392" sldId="470"/>
        </pc:sldMkLst>
        <pc:spChg chg="add mod">
          <ac:chgData name="Dylan Astrup" userId="56b1825f-da8e-4cf8-aad7-60ebaa314d46" providerId="ADAL" clId="{CC4017F7-2DCB-4AE0-9AB5-61F362345A28}" dt="2023-04-14T20:55:21.024" v="222"/>
          <ac:spMkLst>
            <pc:docMk/>
            <pc:sldMk cId="757621392" sldId="470"/>
            <ac:spMk id="4" creationId="{0A99CB4C-483A-3AA5-DE41-F1ECCFE54408}"/>
          </ac:spMkLst>
        </pc:spChg>
      </pc:sldChg>
      <pc:sldChg chg="addSp modSp">
        <pc:chgData name="Dylan Astrup" userId="56b1825f-da8e-4cf8-aad7-60ebaa314d46" providerId="ADAL" clId="{CC4017F7-2DCB-4AE0-9AB5-61F362345A28}" dt="2023-04-14T20:55:22.223" v="223"/>
        <pc:sldMkLst>
          <pc:docMk/>
          <pc:sldMk cId="2163660579" sldId="471"/>
        </pc:sldMkLst>
        <pc:spChg chg="add mod">
          <ac:chgData name="Dylan Astrup" userId="56b1825f-da8e-4cf8-aad7-60ebaa314d46" providerId="ADAL" clId="{CC4017F7-2DCB-4AE0-9AB5-61F362345A28}" dt="2023-04-14T20:55:22.223" v="223"/>
          <ac:spMkLst>
            <pc:docMk/>
            <pc:sldMk cId="2163660579" sldId="471"/>
            <ac:spMk id="4" creationId="{51305002-F32C-A09B-CDCB-D1D6D9882297}"/>
          </ac:spMkLst>
        </pc:spChg>
      </pc:sldChg>
      <pc:sldChg chg="addSp modSp">
        <pc:chgData name="Dylan Astrup" userId="56b1825f-da8e-4cf8-aad7-60ebaa314d46" providerId="ADAL" clId="{CC4017F7-2DCB-4AE0-9AB5-61F362345A28}" dt="2023-04-14T20:54:51.240" v="203"/>
        <pc:sldMkLst>
          <pc:docMk/>
          <pc:sldMk cId="1900548505" sldId="481"/>
        </pc:sldMkLst>
        <pc:spChg chg="add mod">
          <ac:chgData name="Dylan Astrup" userId="56b1825f-da8e-4cf8-aad7-60ebaa314d46" providerId="ADAL" clId="{CC4017F7-2DCB-4AE0-9AB5-61F362345A28}" dt="2023-04-14T20:54:51.240" v="203"/>
          <ac:spMkLst>
            <pc:docMk/>
            <pc:sldMk cId="1900548505" sldId="481"/>
            <ac:spMk id="3" creationId="{57637D96-2870-DD4D-85DB-06A3E3DA0025}"/>
          </ac:spMkLst>
        </pc:spChg>
      </pc:sldChg>
      <pc:sldChg chg="addSp modSp">
        <pc:chgData name="Dylan Astrup" userId="56b1825f-da8e-4cf8-aad7-60ebaa314d46" providerId="ADAL" clId="{CC4017F7-2DCB-4AE0-9AB5-61F362345A28}" dt="2023-04-14T20:54:59.429" v="209"/>
        <pc:sldMkLst>
          <pc:docMk/>
          <pc:sldMk cId="3393169720" sldId="482"/>
        </pc:sldMkLst>
        <pc:spChg chg="add mod">
          <ac:chgData name="Dylan Astrup" userId="56b1825f-da8e-4cf8-aad7-60ebaa314d46" providerId="ADAL" clId="{CC4017F7-2DCB-4AE0-9AB5-61F362345A28}" dt="2023-04-14T20:54:59.429" v="209"/>
          <ac:spMkLst>
            <pc:docMk/>
            <pc:sldMk cId="3393169720" sldId="482"/>
            <ac:spMk id="3" creationId="{E92B5212-1A27-08E7-CD97-8293D6711937}"/>
          </ac:spMkLst>
        </pc:spChg>
      </pc:sldChg>
      <pc:sldChg chg="addSp modSp">
        <pc:chgData name="Dylan Astrup" userId="56b1825f-da8e-4cf8-aad7-60ebaa314d46" providerId="ADAL" clId="{CC4017F7-2DCB-4AE0-9AB5-61F362345A28}" dt="2023-04-14T20:55:36.084" v="229"/>
        <pc:sldMkLst>
          <pc:docMk/>
          <pc:sldMk cId="1324028266" sldId="483"/>
        </pc:sldMkLst>
        <pc:spChg chg="add mod">
          <ac:chgData name="Dylan Astrup" userId="56b1825f-da8e-4cf8-aad7-60ebaa314d46" providerId="ADAL" clId="{CC4017F7-2DCB-4AE0-9AB5-61F362345A28}" dt="2023-04-14T20:55:36.084" v="229"/>
          <ac:spMkLst>
            <pc:docMk/>
            <pc:sldMk cId="1324028266" sldId="483"/>
            <ac:spMk id="5" creationId="{46D41A05-1641-F689-7E7D-6CF7DE274143}"/>
          </ac:spMkLst>
        </pc:spChg>
      </pc:sldChg>
      <pc:sldChg chg="addSp modSp">
        <pc:chgData name="Dylan Astrup" userId="56b1825f-da8e-4cf8-aad7-60ebaa314d46" providerId="ADAL" clId="{CC4017F7-2DCB-4AE0-9AB5-61F362345A28}" dt="2023-04-14T20:55:37.499" v="230"/>
        <pc:sldMkLst>
          <pc:docMk/>
          <pc:sldMk cId="3158163939" sldId="484"/>
        </pc:sldMkLst>
        <pc:spChg chg="add mod">
          <ac:chgData name="Dylan Astrup" userId="56b1825f-da8e-4cf8-aad7-60ebaa314d46" providerId="ADAL" clId="{CC4017F7-2DCB-4AE0-9AB5-61F362345A28}" dt="2023-04-14T20:55:37.499" v="230"/>
          <ac:spMkLst>
            <pc:docMk/>
            <pc:sldMk cId="3158163939" sldId="484"/>
            <ac:spMk id="5" creationId="{955EA502-9E80-4903-6DC9-99754ECAF8BD}"/>
          </ac:spMkLst>
        </pc:spChg>
      </pc:sldChg>
      <pc:sldChg chg="ord">
        <pc:chgData name="Dylan Astrup" userId="56b1825f-da8e-4cf8-aad7-60ebaa314d46" providerId="ADAL" clId="{CC4017F7-2DCB-4AE0-9AB5-61F362345A28}" dt="2023-04-12T19:34:21.602" v="1"/>
        <pc:sldMkLst>
          <pc:docMk/>
          <pc:sldMk cId="109857222" sldId="485"/>
        </pc:sldMkLst>
      </pc:sldChg>
      <pc:sldChg chg="addSp modSp">
        <pc:chgData name="Dylan Astrup" userId="56b1825f-da8e-4cf8-aad7-60ebaa314d46" providerId="ADAL" clId="{CC4017F7-2DCB-4AE0-9AB5-61F362345A28}" dt="2023-04-14T20:54:48.343" v="201"/>
        <pc:sldMkLst>
          <pc:docMk/>
          <pc:sldMk cId="1678058187" sldId="486"/>
        </pc:sldMkLst>
        <pc:spChg chg="add mod">
          <ac:chgData name="Dylan Astrup" userId="56b1825f-da8e-4cf8-aad7-60ebaa314d46" providerId="ADAL" clId="{CC4017F7-2DCB-4AE0-9AB5-61F362345A28}" dt="2023-04-14T20:54:48.343" v="201"/>
          <ac:spMkLst>
            <pc:docMk/>
            <pc:sldMk cId="1678058187" sldId="486"/>
            <ac:spMk id="3" creationId="{DFBE0824-D96F-BBCF-4879-63269BB5FF49}"/>
          </ac:spMkLst>
        </pc:spChg>
      </pc:sldChg>
      <pc:sldChg chg="addSp modSp">
        <pc:chgData name="Dylan Astrup" userId="56b1825f-da8e-4cf8-aad7-60ebaa314d46" providerId="ADAL" clId="{CC4017F7-2DCB-4AE0-9AB5-61F362345A28}" dt="2023-04-14T20:55:51.473" v="232"/>
        <pc:sldMkLst>
          <pc:docMk/>
          <pc:sldMk cId="2009270681" sldId="488"/>
        </pc:sldMkLst>
        <pc:spChg chg="add mod">
          <ac:chgData name="Dylan Astrup" userId="56b1825f-da8e-4cf8-aad7-60ebaa314d46" providerId="ADAL" clId="{CC4017F7-2DCB-4AE0-9AB5-61F362345A28}" dt="2023-04-14T20:55:51.473" v="232"/>
          <ac:spMkLst>
            <pc:docMk/>
            <pc:sldMk cId="2009270681" sldId="488"/>
            <ac:spMk id="3" creationId="{480FF326-8ABC-2173-2724-7A7FFA04BABF}"/>
          </ac:spMkLst>
        </pc:spChg>
      </pc:sldChg>
      <pc:sldChg chg="addSp modSp">
        <pc:chgData name="Dylan Astrup" userId="56b1825f-da8e-4cf8-aad7-60ebaa314d46" providerId="ADAL" clId="{CC4017F7-2DCB-4AE0-9AB5-61F362345A28}" dt="2023-04-14T20:55:04.151" v="213"/>
        <pc:sldMkLst>
          <pc:docMk/>
          <pc:sldMk cId="2746717577" sldId="489"/>
        </pc:sldMkLst>
        <pc:spChg chg="add mod">
          <ac:chgData name="Dylan Astrup" userId="56b1825f-da8e-4cf8-aad7-60ebaa314d46" providerId="ADAL" clId="{CC4017F7-2DCB-4AE0-9AB5-61F362345A28}" dt="2023-04-14T20:55:04.151" v="213"/>
          <ac:spMkLst>
            <pc:docMk/>
            <pc:sldMk cId="2746717577" sldId="489"/>
            <ac:spMk id="4" creationId="{A0690FCB-D67F-D638-1292-CDC18E0A8E9E}"/>
          </ac:spMkLst>
        </pc:spChg>
      </pc:sldChg>
      <pc:sldChg chg="addSp modSp">
        <pc:chgData name="Dylan Astrup" userId="56b1825f-da8e-4cf8-aad7-60ebaa314d46" providerId="ADAL" clId="{CC4017F7-2DCB-4AE0-9AB5-61F362345A28}" dt="2023-04-14T20:55:54.633" v="234"/>
        <pc:sldMkLst>
          <pc:docMk/>
          <pc:sldMk cId="3351527571" sldId="490"/>
        </pc:sldMkLst>
        <pc:spChg chg="add mod">
          <ac:chgData name="Dylan Astrup" userId="56b1825f-da8e-4cf8-aad7-60ebaa314d46" providerId="ADAL" clId="{CC4017F7-2DCB-4AE0-9AB5-61F362345A28}" dt="2023-04-14T20:55:54.633" v="234"/>
          <ac:spMkLst>
            <pc:docMk/>
            <pc:sldMk cId="3351527571" sldId="490"/>
            <ac:spMk id="3" creationId="{6AB11EAE-F93F-937E-7F91-5AD270135F3B}"/>
          </ac:spMkLst>
        </pc:spChg>
      </pc:sldChg>
      <pc:sldChg chg="addSp modSp">
        <pc:chgData name="Dylan Astrup" userId="56b1825f-da8e-4cf8-aad7-60ebaa314d46" providerId="ADAL" clId="{CC4017F7-2DCB-4AE0-9AB5-61F362345A28}" dt="2023-04-14T20:55:27.093" v="225"/>
        <pc:sldMkLst>
          <pc:docMk/>
          <pc:sldMk cId="2576123838" sldId="491"/>
        </pc:sldMkLst>
        <pc:spChg chg="add mod">
          <ac:chgData name="Dylan Astrup" userId="56b1825f-da8e-4cf8-aad7-60ebaa314d46" providerId="ADAL" clId="{CC4017F7-2DCB-4AE0-9AB5-61F362345A28}" dt="2023-04-14T20:55:27.093" v="225"/>
          <ac:spMkLst>
            <pc:docMk/>
            <pc:sldMk cId="2576123838" sldId="491"/>
            <ac:spMk id="5" creationId="{D393C8EB-B114-25C6-26BD-6009B1547ADC}"/>
          </ac:spMkLst>
        </pc:spChg>
      </pc:sldChg>
      <pc:sldChg chg="del">
        <pc:chgData name="Dylan Astrup" userId="56b1825f-da8e-4cf8-aad7-60ebaa314d46" providerId="ADAL" clId="{CC4017F7-2DCB-4AE0-9AB5-61F362345A28}" dt="2023-04-14T20:56:39.514" v="259" actId="47"/>
        <pc:sldMkLst>
          <pc:docMk/>
          <pc:sldMk cId="3054480380" sldId="492"/>
        </pc:sldMkLst>
      </pc:sldChg>
      <pc:sldChg chg="addSp modSp mod">
        <pc:chgData name="Dylan Astrup" userId="56b1825f-da8e-4cf8-aad7-60ebaa314d46" providerId="ADAL" clId="{CC4017F7-2DCB-4AE0-9AB5-61F362345A28}" dt="2023-04-14T20:55:00.368" v="210"/>
        <pc:sldMkLst>
          <pc:docMk/>
          <pc:sldMk cId="3937862775" sldId="493"/>
        </pc:sldMkLst>
        <pc:spChg chg="add mod">
          <ac:chgData name="Dylan Astrup" userId="56b1825f-da8e-4cf8-aad7-60ebaa314d46" providerId="ADAL" clId="{CC4017F7-2DCB-4AE0-9AB5-61F362345A28}" dt="2023-04-14T20:55:00.368" v="210"/>
          <ac:spMkLst>
            <pc:docMk/>
            <pc:sldMk cId="3937862775" sldId="493"/>
            <ac:spMk id="3" creationId="{DD1B2A07-AC6A-4098-FC53-90D4AF653EA3}"/>
          </ac:spMkLst>
        </pc:spChg>
        <pc:spChg chg="mod">
          <ac:chgData name="Dylan Astrup" userId="56b1825f-da8e-4cf8-aad7-60ebaa314d46" providerId="ADAL" clId="{CC4017F7-2DCB-4AE0-9AB5-61F362345A28}" dt="2023-04-12T19:39:22.395" v="188" actId="20577"/>
          <ac:spMkLst>
            <pc:docMk/>
            <pc:sldMk cId="3937862775" sldId="493"/>
            <ac:spMk id="6" creationId="{178650EB-025E-3EB8-87DC-2E6C9391C764}"/>
          </ac:spMkLst>
        </pc:spChg>
      </pc:sldChg>
      <pc:sldChg chg="addSp delSp modSp add mod">
        <pc:chgData name="Dylan Astrup" userId="56b1825f-da8e-4cf8-aad7-60ebaa314d46" providerId="ADAL" clId="{CC4017F7-2DCB-4AE0-9AB5-61F362345A28}" dt="2023-04-14T20:56:29.334" v="256" actId="14100"/>
        <pc:sldMkLst>
          <pc:docMk/>
          <pc:sldMk cId="1683434364" sldId="494"/>
        </pc:sldMkLst>
        <pc:spChg chg="mod">
          <ac:chgData name="Dylan Astrup" userId="56b1825f-da8e-4cf8-aad7-60ebaa314d46" providerId="ADAL" clId="{CC4017F7-2DCB-4AE0-9AB5-61F362345A28}" dt="2023-04-14T20:56:10.665" v="252" actId="20577"/>
          <ac:spMkLst>
            <pc:docMk/>
            <pc:sldMk cId="1683434364" sldId="494"/>
            <ac:spMk id="2" creationId="{2B33A5E4-E6F1-8696-10BC-09770FA897EE}"/>
          </ac:spMkLst>
        </pc:spChg>
        <pc:spChg chg="add mod">
          <ac:chgData name="Dylan Astrup" userId="56b1825f-da8e-4cf8-aad7-60ebaa314d46" providerId="ADAL" clId="{CC4017F7-2DCB-4AE0-9AB5-61F362345A28}" dt="2023-04-14T20:56:29.334" v="256" actId="14100"/>
          <ac:spMkLst>
            <pc:docMk/>
            <pc:sldMk cId="1683434364" sldId="494"/>
            <ac:spMk id="4" creationId="{5B6A6846-A228-1326-CBB8-3865E0993A5D}"/>
          </ac:spMkLst>
        </pc:spChg>
        <pc:spChg chg="del">
          <ac:chgData name="Dylan Astrup" userId="56b1825f-da8e-4cf8-aad7-60ebaa314d46" providerId="ADAL" clId="{CC4017F7-2DCB-4AE0-9AB5-61F362345A28}" dt="2023-04-14T20:56:18.850" v="254" actId="478"/>
          <ac:spMkLst>
            <pc:docMk/>
            <pc:sldMk cId="1683434364" sldId="494"/>
            <ac:spMk id="13" creationId="{74AA8807-B07A-9E9A-268F-88500C61AD4E}"/>
          </ac:spMkLst>
        </pc:spChg>
        <pc:spChg chg="del">
          <ac:chgData name="Dylan Astrup" userId="56b1825f-da8e-4cf8-aad7-60ebaa314d46" providerId="ADAL" clId="{CC4017F7-2DCB-4AE0-9AB5-61F362345A28}" dt="2023-04-14T20:56:16.196" v="253" actId="478"/>
          <ac:spMkLst>
            <pc:docMk/>
            <pc:sldMk cId="1683434364" sldId="494"/>
            <ac:spMk id="14" creationId="{9C0437D4-C593-CC03-258F-F5CB2D003C2D}"/>
          </ac:spMkLst>
        </pc:spChg>
        <pc:spChg chg="del">
          <ac:chgData name="Dylan Astrup" userId="56b1825f-da8e-4cf8-aad7-60ebaa314d46" providerId="ADAL" clId="{CC4017F7-2DCB-4AE0-9AB5-61F362345A28}" dt="2023-04-14T20:56:16.196" v="253" actId="478"/>
          <ac:spMkLst>
            <pc:docMk/>
            <pc:sldMk cId="1683434364" sldId="494"/>
            <ac:spMk id="15" creationId="{A6E662F1-3884-184D-2598-9DEC199D88C4}"/>
          </ac:spMkLst>
        </pc:spChg>
        <pc:spChg chg="del">
          <ac:chgData name="Dylan Astrup" userId="56b1825f-da8e-4cf8-aad7-60ebaa314d46" providerId="ADAL" clId="{CC4017F7-2DCB-4AE0-9AB5-61F362345A28}" dt="2023-04-14T20:56:16.196" v="253" actId="478"/>
          <ac:spMkLst>
            <pc:docMk/>
            <pc:sldMk cId="1683434364" sldId="494"/>
            <ac:spMk id="16" creationId="{CD7A7A62-DBDE-13D9-2CE7-07B5D704AD45}"/>
          </ac:spMkLst>
        </pc:spChg>
        <pc:spChg chg="del">
          <ac:chgData name="Dylan Astrup" userId="56b1825f-da8e-4cf8-aad7-60ebaa314d46" providerId="ADAL" clId="{CC4017F7-2DCB-4AE0-9AB5-61F362345A28}" dt="2023-04-14T20:56:16.196" v="253" actId="478"/>
          <ac:spMkLst>
            <pc:docMk/>
            <pc:sldMk cId="1683434364" sldId="494"/>
            <ac:spMk id="17" creationId="{49DE487B-76AB-8AAE-4E7C-CCEA9AC264B2}"/>
          </ac:spMkLst>
        </pc:spChg>
        <pc:spChg chg="del">
          <ac:chgData name="Dylan Astrup" userId="56b1825f-da8e-4cf8-aad7-60ebaa314d46" providerId="ADAL" clId="{CC4017F7-2DCB-4AE0-9AB5-61F362345A28}" dt="2023-04-14T20:56:16.196" v="253" actId="478"/>
          <ac:spMkLst>
            <pc:docMk/>
            <pc:sldMk cId="1683434364" sldId="494"/>
            <ac:spMk id="23" creationId="{A370EBD1-0140-0256-C661-9891D22BFE06}"/>
          </ac:spMkLst>
        </pc:spChg>
        <pc:spChg chg="del">
          <ac:chgData name="Dylan Astrup" userId="56b1825f-da8e-4cf8-aad7-60ebaa314d46" providerId="ADAL" clId="{CC4017F7-2DCB-4AE0-9AB5-61F362345A28}" dt="2023-04-14T20:56:16.196" v="253" actId="478"/>
          <ac:spMkLst>
            <pc:docMk/>
            <pc:sldMk cId="1683434364" sldId="494"/>
            <ac:spMk id="25" creationId="{66B05417-D5CB-CC14-4748-92CE40EB08C2}"/>
          </ac:spMkLst>
        </pc:spChg>
        <pc:spChg chg="del">
          <ac:chgData name="Dylan Astrup" userId="56b1825f-da8e-4cf8-aad7-60ebaa314d46" providerId="ADAL" clId="{CC4017F7-2DCB-4AE0-9AB5-61F362345A28}" dt="2023-04-14T20:56:16.196" v="253" actId="478"/>
          <ac:spMkLst>
            <pc:docMk/>
            <pc:sldMk cId="1683434364" sldId="494"/>
            <ac:spMk id="29" creationId="{4AF76034-0CCC-D379-DAA7-57B5560BB728}"/>
          </ac:spMkLst>
        </pc:spChg>
        <pc:spChg chg="del">
          <ac:chgData name="Dylan Astrup" userId="56b1825f-da8e-4cf8-aad7-60ebaa314d46" providerId="ADAL" clId="{CC4017F7-2DCB-4AE0-9AB5-61F362345A28}" dt="2023-04-14T20:56:16.196" v="253" actId="478"/>
          <ac:spMkLst>
            <pc:docMk/>
            <pc:sldMk cId="1683434364" sldId="494"/>
            <ac:spMk id="31" creationId="{93C691D5-188A-98F9-9BCC-D26201B08D14}"/>
          </ac:spMkLst>
        </pc:spChg>
        <pc:spChg chg="del">
          <ac:chgData name="Dylan Astrup" userId="56b1825f-da8e-4cf8-aad7-60ebaa314d46" providerId="ADAL" clId="{CC4017F7-2DCB-4AE0-9AB5-61F362345A28}" dt="2023-04-14T20:56:16.196" v="253" actId="478"/>
          <ac:spMkLst>
            <pc:docMk/>
            <pc:sldMk cId="1683434364" sldId="494"/>
            <ac:spMk id="33" creationId="{B1A8E501-52E7-6032-7D57-B098D24282AB}"/>
          </ac:spMkLst>
        </pc:spChg>
        <pc:spChg chg="del">
          <ac:chgData name="Dylan Astrup" userId="56b1825f-da8e-4cf8-aad7-60ebaa314d46" providerId="ADAL" clId="{CC4017F7-2DCB-4AE0-9AB5-61F362345A28}" dt="2023-04-14T20:56:16.196" v="253" actId="478"/>
          <ac:spMkLst>
            <pc:docMk/>
            <pc:sldMk cId="1683434364" sldId="494"/>
            <ac:spMk id="36" creationId="{22C44ACA-5AC3-B87B-5143-CAB6F50D1D16}"/>
          </ac:spMkLst>
        </pc:spChg>
        <pc:spChg chg="del">
          <ac:chgData name="Dylan Astrup" userId="56b1825f-da8e-4cf8-aad7-60ebaa314d46" providerId="ADAL" clId="{CC4017F7-2DCB-4AE0-9AB5-61F362345A28}" dt="2023-04-14T20:56:16.196" v="253" actId="478"/>
          <ac:spMkLst>
            <pc:docMk/>
            <pc:sldMk cId="1683434364" sldId="494"/>
            <ac:spMk id="37" creationId="{F436643A-6758-FFF8-B328-6864B3DC5F38}"/>
          </ac:spMkLst>
        </pc:spChg>
        <pc:spChg chg="del">
          <ac:chgData name="Dylan Astrup" userId="56b1825f-da8e-4cf8-aad7-60ebaa314d46" providerId="ADAL" clId="{CC4017F7-2DCB-4AE0-9AB5-61F362345A28}" dt="2023-04-14T20:56:16.196" v="253" actId="478"/>
          <ac:spMkLst>
            <pc:docMk/>
            <pc:sldMk cId="1683434364" sldId="494"/>
            <ac:spMk id="38" creationId="{2A721D52-B18F-1347-28AD-FA93FB88B1F0}"/>
          </ac:spMkLst>
        </pc:spChg>
        <pc:spChg chg="del">
          <ac:chgData name="Dylan Astrup" userId="56b1825f-da8e-4cf8-aad7-60ebaa314d46" providerId="ADAL" clId="{CC4017F7-2DCB-4AE0-9AB5-61F362345A28}" dt="2023-04-14T20:56:16.196" v="253" actId="478"/>
          <ac:spMkLst>
            <pc:docMk/>
            <pc:sldMk cId="1683434364" sldId="494"/>
            <ac:spMk id="39" creationId="{80638CDF-B479-3220-6AEC-6649BAB348D2}"/>
          </ac:spMkLst>
        </pc:spChg>
        <pc:spChg chg="del">
          <ac:chgData name="Dylan Astrup" userId="56b1825f-da8e-4cf8-aad7-60ebaa314d46" providerId="ADAL" clId="{CC4017F7-2DCB-4AE0-9AB5-61F362345A28}" dt="2023-04-14T20:56:16.196" v="253" actId="478"/>
          <ac:spMkLst>
            <pc:docMk/>
            <pc:sldMk cId="1683434364" sldId="494"/>
            <ac:spMk id="43" creationId="{E1EF49D4-A312-2794-DE2E-749D8A8180F2}"/>
          </ac:spMkLst>
        </pc:spChg>
        <pc:spChg chg="del">
          <ac:chgData name="Dylan Astrup" userId="56b1825f-da8e-4cf8-aad7-60ebaa314d46" providerId="ADAL" clId="{CC4017F7-2DCB-4AE0-9AB5-61F362345A28}" dt="2023-04-14T20:56:16.196" v="253" actId="478"/>
          <ac:spMkLst>
            <pc:docMk/>
            <pc:sldMk cId="1683434364" sldId="494"/>
            <ac:spMk id="44" creationId="{E8750C14-0876-83F8-A351-067F1C3BEDF4}"/>
          </ac:spMkLst>
        </pc:spChg>
        <pc:spChg chg="del">
          <ac:chgData name="Dylan Astrup" userId="56b1825f-da8e-4cf8-aad7-60ebaa314d46" providerId="ADAL" clId="{CC4017F7-2DCB-4AE0-9AB5-61F362345A28}" dt="2023-04-14T20:56:16.196" v="253" actId="478"/>
          <ac:spMkLst>
            <pc:docMk/>
            <pc:sldMk cId="1683434364" sldId="494"/>
            <ac:spMk id="48" creationId="{39539FC0-013A-9ED2-D170-CC4911453649}"/>
          </ac:spMkLst>
        </pc:spChg>
        <pc:spChg chg="del">
          <ac:chgData name="Dylan Astrup" userId="56b1825f-da8e-4cf8-aad7-60ebaa314d46" providerId="ADAL" clId="{CC4017F7-2DCB-4AE0-9AB5-61F362345A28}" dt="2023-04-14T20:56:16.196" v="253" actId="478"/>
          <ac:spMkLst>
            <pc:docMk/>
            <pc:sldMk cId="1683434364" sldId="494"/>
            <ac:spMk id="50" creationId="{1892A4AC-6F32-0FA3-E723-3E78C2C14E84}"/>
          </ac:spMkLst>
        </pc:spChg>
        <pc:spChg chg="del">
          <ac:chgData name="Dylan Astrup" userId="56b1825f-da8e-4cf8-aad7-60ebaa314d46" providerId="ADAL" clId="{CC4017F7-2DCB-4AE0-9AB5-61F362345A28}" dt="2023-04-14T20:56:16.196" v="253" actId="478"/>
          <ac:spMkLst>
            <pc:docMk/>
            <pc:sldMk cId="1683434364" sldId="494"/>
            <ac:spMk id="51" creationId="{7A8579D1-ABFA-5A95-DA8A-5634150972D8}"/>
          </ac:spMkLst>
        </pc:spChg>
        <pc:cxnChg chg="del">
          <ac:chgData name="Dylan Astrup" userId="56b1825f-da8e-4cf8-aad7-60ebaa314d46" providerId="ADAL" clId="{CC4017F7-2DCB-4AE0-9AB5-61F362345A28}" dt="2023-04-14T20:56:16.196" v="253" actId="478"/>
          <ac:cxnSpMkLst>
            <pc:docMk/>
            <pc:sldMk cId="1683434364" sldId="494"/>
            <ac:cxnSpMk id="5" creationId="{A42EBA0F-D503-B830-7476-E2BF9EAE120C}"/>
          </ac:cxnSpMkLst>
        </pc:cxnChg>
        <pc:cxnChg chg="del">
          <ac:chgData name="Dylan Astrup" userId="56b1825f-da8e-4cf8-aad7-60ebaa314d46" providerId="ADAL" clId="{CC4017F7-2DCB-4AE0-9AB5-61F362345A28}" dt="2023-04-14T20:56:16.196" v="253" actId="478"/>
          <ac:cxnSpMkLst>
            <pc:docMk/>
            <pc:sldMk cId="1683434364" sldId="494"/>
            <ac:cxnSpMk id="6" creationId="{D948161D-CE72-93F7-75C8-5E4DE01CF6F4}"/>
          </ac:cxnSpMkLst>
        </pc:cxnChg>
        <pc:cxnChg chg="del">
          <ac:chgData name="Dylan Astrup" userId="56b1825f-da8e-4cf8-aad7-60ebaa314d46" providerId="ADAL" clId="{CC4017F7-2DCB-4AE0-9AB5-61F362345A28}" dt="2023-04-14T20:56:16.196" v="253" actId="478"/>
          <ac:cxnSpMkLst>
            <pc:docMk/>
            <pc:sldMk cId="1683434364" sldId="494"/>
            <ac:cxnSpMk id="10" creationId="{4393D9ED-0FAB-1BB2-ECBF-2BDF6D30BA4D}"/>
          </ac:cxnSpMkLst>
        </pc:cxnChg>
        <pc:cxnChg chg="del">
          <ac:chgData name="Dylan Astrup" userId="56b1825f-da8e-4cf8-aad7-60ebaa314d46" providerId="ADAL" clId="{CC4017F7-2DCB-4AE0-9AB5-61F362345A28}" dt="2023-04-14T20:56:16.196" v="253" actId="478"/>
          <ac:cxnSpMkLst>
            <pc:docMk/>
            <pc:sldMk cId="1683434364" sldId="494"/>
            <ac:cxnSpMk id="20" creationId="{A15207E8-4FC1-EE5B-2099-4FDB8D2883B8}"/>
          </ac:cxnSpMkLst>
        </pc:cxnChg>
        <pc:cxnChg chg="del">
          <ac:chgData name="Dylan Astrup" userId="56b1825f-da8e-4cf8-aad7-60ebaa314d46" providerId="ADAL" clId="{CC4017F7-2DCB-4AE0-9AB5-61F362345A28}" dt="2023-04-14T20:56:16.196" v="253" actId="478"/>
          <ac:cxnSpMkLst>
            <pc:docMk/>
            <pc:sldMk cId="1683434364" sldId="494"/>
            <ac:cxnSpMk id="21" creationId="{E5E9DD4A-75E7-DC42-BE4A-8D5254A1468C}"/>
          </ac:cxnSpMkLst>
        </pc:cxnChg>
        <pc:cxnChg chg="del">
          <ac:chgData name="Dylan Astrup" userId="56b1825f-da8e-4cf8-aad7-60ebaa314d46" providerId="ADAL" clId="{CC4017F7-2DCB-4AE0-9AB5-61F362345A28}" dt="2023-04-14T20:56:16.196" v="253" actId="478"/>
          <ac:cxnSpMkLst>
            <pc:docMk/>
            <pc:sldMk cId="1683434364" sldId="494"/>
            <ac:cxnSpMk id="24" creationId="{AEFA8B7B-34D0-2AC8-4B0F-D0B422376D2D}"/>
          </ac:cxnSpMkLst>
        </pc:cxnChg>
        <pc:cxnChg chg="del">
          <ac:chgData name="Dylan Astrup" userId="56b1825f-da8e-4cf8-aad7-60ebaa314d46" providerId="ADAL" clId="{CC4017F7-2DCB-4AE0-9AB5-61F362345A28}" dt="2023-04-14T20:56:16.196" v="253" actId="478"/>
          <ac:cxnSpMkLst>
            <pc:docMk/>
            <pc:sldMk cId="1683434364" sldId="494"/>
            <ac:cxnSpMk id="26" creationId="{7430FC3F-A4C7-AEDC-EA46-F9225E64B191}"/>
          </ac:cxnSpMkLst>
        </pc:cxnChg>
        <pc:cxnChg chg="del">
          <ac:chgData name="Dylan Astrup" userId="56b1825f-da8e-4cf8-aad7-60ebaa314d46" providerId="ADAL" clId="{CC4017F7-2DCB-4AE0-9AB5-61F362345A28}" dt="2023-04-14T20:56:16.196" v="253" actId="478"/>
          <ac:cxnSpMkLst>
            <pc:docMk/>
            <pc:sldMk cId="1683434364" sldId="494"/>
            <ac:cxnSpMk id="28" creationId="{DE451BC1-7B50-BA9E-8AC3-1E14CE7A2448}"/>
          </ac:cxnSpMkLst>
        </pc:cxnChg>
        <pc:cxnChg chg="del">
          <ac:chgData name="Dylan Astrup" userId="56b1825f-da8e-4cf8-aad7-60ebaa314d46" providerId="ADAL" clId="{CC4017F7-2DCB-4AE0-9AB5-61F362345A28}" dt="2023-04-14T20:56:16.196" v="253" actId="478"/>
          <ac:cxnSpMkLst>
            <pc:docMk/>
            <pc:sldMk cId="1683434364" sldId="494"/>
            <ac:cxnSpMk id="30" creationId="{66410C90-40E9-73C8-A459-13924A7D0659}"/>
          </ac:cxnSpMkLst>
        </pc:cxnChg>
        <pc:cxnChg chg="del">
          <ac:chgData name="Dylan Astrup" userId="56b1825f-da8e-4cf8-aad7-60ebaa314d46" providerId="ADAL" clId="{CC4017F7-2DCB-4AE0-9AB5-61F362345A28}" dt="2023-04-14T20:56:16.196" v="253" actId="478"/>
          <ac:cxnSpMkLst>
            <pc:docMk/>
            <pc:sldMk cId="1683434364" sldId="494"/>
            <ac:cxnSpMk id="32" creationId="{4BAE0674-16EE-5141-3508-94DD8DB415F9}"/>
          </ac:cxnSpMkLst>
        </pc:cxnChg>
        <pc:cxnChg chg="del">
          <ac:chgData name="Dylan Astrup" userId="56b1825f-da8e-4cf8-aad7-60ebaa314d46" providerId="ADAL" clId="{CC4017F7-2DCB-4AE0-9AB5-61F362345A28}" dt="2023-04-14T20:56:16.196" v="253" actId="478"/>
          <ac:cxnSpMkLst>
            <pc:docMk/>
            <pc:sldMk cId="1683434364" sldId="494"/>
            <ac:cxnSpMk id="35" creationId="{6F8FF6C2-1AD8-FAE9-8DA3-A06CA77E470B}"/>
          </ac:cxnSpMkLst>
        </pc:cxnChg>
        <pc:cxnChg chg="del">
          <ac:chgData name="Dylan Astrup" userId="56b1825f-da8e-4cf8-aad7-60ebaa314d46" providerId="ADAL" clId="{CC4017F7-2DCB-4AE0-9AB5-61F362345A28}" dt="2023-04-14T20:56:16.196" v="253" actId="478"/>
          <ac:cxnSpMkLst>
            <pc:docMk/>
            <pc:sldMk cId="1683434364" sldId="494"/>
            <ac:cxnSpMk id="42" creationId="{7B9C3770-74F8-0C5B-A092-1D9635A5B410}"/>
          </ac:cxnSpMkLst>
        </pc:cxnChg>
        <pc:cxnChg chg="del">
          <ac:chgData name="Dylan Astrup" userId="56b1825f-da8e-4cf8-aad7-60ebaa314d46" providerId="ADAL" clId="{CC4017F7-2DCB-4AE0-9AB5-61F362345A28}" dt="2023-04-14T20:56:16.196" v="253" actId="478"/>
          <ac:cxnSpMkLst>
            <pc:docMk/>
            <pc:sldMk cId="1683434364" sldId="494"/>
            <ac:cxnSpMk id="47" creationId="{D20107BD-2B4A-9A67-5463-F7E540851AFC}"/>
          </ac:cxnSpMkLst>
        </pc:cxnChg>
      </pc:sldChg>
      <pc:sldChg chg="addSp delSp modSp add mod">
        <pc:chgData name="Dylan Astrup" userId="56b1825f-da8e-4cf8-aad7-60ebaa314d46" providerId="ADAL" clId="{CC4017F7-2DCB-4AE0-9AB5-61F362345A28}" dt="2023-04-14T20:57:46.963" v="313" actId="1076"/>
        <pc:sldMkLst>
          <pc:docMk/>
          <pc:sldMk cId="4032914042" sldId="495"/>
        </pc:sldMkLst>
        <pc:spChg chg="mod">
          <ac:chgData name="Dylan Astrup" userId="56b1825f-da8e-4cf8-aad7-60ebaa314d46" providerId="ADAL" clId="{CC4017F7-2DCB-4AE0-9AB5-61F362345A28}" dt="2023-04-14T20:57:08.616" v="294" actId="1035"/>
          <ac:spMkLst>
            <pc:docMk/>
            <pc:sldMk cId="4032914042" sldId="495"/>
            <ac:spMk id="2" creationId="{2B33A5E4-E6F1-8696-10BC-09770FA897EE}"/>
          </ac:spMkLst>
        </pc:spChg>
        <pc:spChg chg="del">
          <ac:chgData name="Dylan Astrup" userId="56b1825f-da8e-4cf8-aad7-60ebaa314d46" providerId="ADAL" clId="{CC4017F7-2DCB-4AE0-9AB5-61F362345A28}" dt="2023-04-14T20:56:49.494" v="270" actId="478"/>
          <ac:spMkLst>
            <pc:docMk/>
            <pc:sldMk cId="4032914042" sldId="495"/>
            <ac:spMk id="4" creationId="{5B6A6846-A228-1326-CBB8-3865E0993A5D}"/>
          </ac:spMkLst>
        </pc:spChg>
        <pc:spChg chg="add del mod">
          <ac:chgData name="Dylan Astrup" userId="56b1825f-da8e-4cf8-aad7-60ebaa314d46" providerId="ADAL" clId="{CC4017F7-2DCB-4AE0-9AB5-61F362345A28}" dt="2023-04-14T20:56:51.331" v="271" actId="478"/>
          <ac:spMkLst>
            <pc:docMk/>
            <pc:sldMk cId="4032914042" sldId="495"/>
            <ac:spMk id="6" creationId="{F0EF56D0-0A49-591F-3A64-0C5FCC74A923}"/>
          </ac:spMkLst>
        </pc:spChg>
        <pc:spChg chg="add mod">
          <ac:chgData name="Dylan Astrup" userId="56b1825f-da8e-4cf8-aad7-60ebaa314d46" providerId="ADAL" clId="{CC4017F7-2DCB-4AE0-9AB5-61F362345A28}" dt="2023-04-14T20:57:44.520" v="312" actId="1076"/>
          <ac:spMkLst>
            <pc:docMk/>
            <pc:sldMk cId="4032914042" sldId="495"/>
            <ac:spMk id="7" creationId="{D23FC44F-5468-A72B-D975-7B2B860927FD}"/>
          </ac:spMkLst>
        </pc:spChg>
        <pc:spChg chg="add mod">
          <ac:chgData name="Dylan Astrup" userId="56b1825f-da8e-4cf8-aad7-60ebaa314d46" providerId="ADAL" clId="{CC4017F7-2DCB-4AE0-9AB5-61F362345A28}" dt="2023-04-14T20:57:46.963" v="313" actId="1076"/>
          <ac:spMkLst>
            <pc:docMk/>
            <pc:sldMk cId="4032914042" sldId="495"/>
            <ac:spMk id="8" creationId="{5324C62D-297F-719D-D4E4-7E7E25443727}"/>
          </ac:spMkLst>
        </pc:spChg>
        <pc:spChg chg="add mod">
          <ac:chgData name="Dylan Astrup" userId="56b1825f-da8e-4cf8-aad7-60ebaa314d46" providerId="ADAL" clId="{CC4017F7-2DCB-4AE0-9AB5-61F362345A28}" dt="2023-04-14T20:57:36.076" v="309" actId="688"/>
          <ac:spMkLst>
            <pc:docMk/>
            <pc:sldMk cId="4032914042" sldId="495"/>
            <ac:spMk id="9" creationId="{158D933C-25E3-DC23-EFA0-5027AE7B0115}"/>
          </ac:spMkLst>
        </pc:spChg>
      </pc:sldChg>
      <pc:sldMasterChg chg="del delSldLayout">
        <pc:chgData name="Dylan Astrup" userId="56b1825f-da8e-4cf8-aad7-60ebaa314d46" providerId="ADAL" clId="{CC4017F7-2DCB-4AE0-9AB5-61F362345A28}" dt="2023-04-14T20:56:39.514" v="259" actId="47"/>
        <pc:sldMasterMkLst>
          <pc:docMk/>
          <pc:sldMasterMk cId="1826131892" sldId="2147483665"/>
        </pc:sldMasterMkLst>
        <pc:sldLayoutChg chg="del">
          <pc:chgData name="Dylan Astrup" userId="56b1825f-da8e-4cf8-aad7-60ebaa314d46" providerId="ADAL" clId="{CC4017F7-2DCB-4AE0-9AB5-61F362345A28}" dt="2023-04-14T20:56:39.514" v="259" actId="47"/>
          <pc:sldLayoutMkLst>
            <pc:docMk/>
            <pc:sldMasterMk cId="1826131892" sldId="2147483665"/>
            <pc:sldLayoutMk cId="2763453265" sldId="2147483666"/>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594795613" sldId="2147483667"/>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197327076" sldId="2147483668"/>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1726255078" sldId="2147483669"/>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519414190" sldId="2147483670"/>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4282155666" sldId="2147483671"/>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756292580" sldId="2147483672"/>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566674819" sldId="2147483673"/>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383979327" sldId="2147483674"/>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610598295" sldId="2147483675"/>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2768281813" sldId="2147483676"/>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225152122" sldId="2147483677"/>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30032234" sldId="2147483678"/>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1229321191" sldId="2147483679"/>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634717188" sldId="2147483680"/>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447607895" sldId="2147483681"/>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514525819" sldId="2147483682"/>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964429454" sldId="2147483683"/>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2805101252" sldId="2147483684"/>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595338916" sldId="2147483685"/>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129685353" sldId="2147483686"/>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837238995" sldId="2147483687"/>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2038221263" sldId="2147483688"/>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626359072" sldId="2147483689"/>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2114449" sldId="2147483690"/>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2205119586" sldId="2147483691"/>
          </pc:sldLayoutMkLst>
        </pc:sldLayoutChg>
        <pc:sldLayoutChg chg="del">
          <pc:chgData name="Dylan Astrup" userId="56b1825f-da8e-4cf8-aad7-60ebaa314d46" providerId="ADAL" clId="{CC4017F7-2DCB-4AE0-9AB5-61F362345A28}" dt="2023-04-14T20:56:39.514" v="259" actId="47"/>
          <pc:sldLayoutMkLst>
            <pc:docMk/>
            <pc:sldMasterMk cId="1826131892" sldId="2147483665"/>
            <pc:sldLayoutMk cId="3413892937" sldId="2147483692"/>
          </pc:sldLayoutMkLst>
        </pc:sldLayoutChg>
      </pc:sldMasterChg>
    </pc:docChg>
  </pc:docChgLst>
  <pc:docChgLst>
    <pc:chgData name="Wolf, Jacob D." userId="05576282-d74a-4647-9cd1-42b570626f82" providerId="ADAL" clId="{D401FDAC-CE39-407A-8DF3-0AB8E7737DA4}"/>
    <pc:docChg chg="undo custSel addSld delSld modSld sldOrd">
      <pc:chgData name="Wolf, Jacob D." userId="05576282-d74a-4647-9cd1-42b570626f82" providerId="ADAL" clId="{D401FDAC-CE39-407A-8DF3-0AB8E7737DA4}" dt="2023-04-12T04:15:18.753" v="968" actId="1582"/>
      <pc:docMkLst>
        <pc:docMk/>
      </pc:docMkLst>
      <pc:sldChg chg="addSp delSp modSp mod">
        <pc:chgData name="Wolf, Jacob D." userId="05576282-d74a-4647-9cd1-42b570626f82" providerId="ADAL" clId="{D401FDAC-CE39-407A-8DF3-0AB8E7737DA4}" dt="2023-04-12T00:39:44.838" v="67" actId="478"/>
        <pc:sldMkLst>
          <pc:docMk/>
          <pc:sldMk cId="643148773" sldId="256"/>
        </pc:sldMkLst>
        <pc:spChg chg="mod">
          <ac:chgData name="Wolf, Jacob D." userId="05576282-d74a-4647-9cd1-42b570626f82" providerId="ADAL" clId="{D401FDAC-CE39-407A-8DF3-0AB8E7737DA4}" dt="2023-04-12T00:39:31.729" v="60" actId="20577"/>
          <ac:spMkLst>
            <pc:docMk/>
            <pc:sldMk cId="643148773" sldId="256"/>
            <ac:spMk id="3" creationId="{04C213A6-386A-1D88-2913-21334C437599}"/>
          </ac:spMkLst>
        </pc:spChg>
        <pc:picChg chg="add del mod modCrop">
          <ac:chgData name="Wolf, Jacob D." userId="05576282-d74a-4647-9cd1-42b570626f82" providerId="ADAL" clId="{D401FDAC-CE39-407A-8DF3-0AB8E7737DA4}" dt="2023-04-12T00:39:44.838" v="67" actId="478"/>
          <ac:picMkLst>
            <pc:docMk/>
            <pc:sldMk cId="643148773" sldId="256"/>
            <ac:picMk id="5" creationId="{458E62BF-9918-4894-0739-7262CEFB0779}"/>
          </ac:picMkLst>
        </pc:picChg>
      </pc:sldChg>
      <pc:sldChg chg="addSp delSp modSp mod addCm">
        <pc:chgData name="Wolf, Jacob D." userId="05576282-d74a-4647-9cd1-42b570626f82" providerId="ADAL" clId="{D401FDAC-CE39-407A-8DF3-0AB8E7737DA4}" dt="2023-04-12T02:22:13.969" v="548" actId="14100"/>
        <pc:sldMkLst>
          <pc:docMk/>
          <pc:sldMk cId="960491376" sldId="257"/>
        </pc:sldMkLst>
        <pc:spChg chg="del mod">
          <ac:chgData name="Wolf, Jacob D." userId="05576282-d74a-4647-9cd1-42b570626f82" providerId="ADAL" clId="{D401FDAC-CE39-407A-8DF3-0AB8E7737DA4}" dt="2023-04-12T02:21:37.136" v="533" actId="478"/>
          <ac:spMkLst>
            <pc:docMk/>
            <pc:sldMk cId="960491376" sldId="257"/>
            <ac:spMk id="2" creationId="{A1C70578-4330-C384-1C34-EE428BCB84D4}"/>
          </ac:spMkLst>
        </pc:spChg>
        <pc:spChg chg="add mod">
          <ac:chgData name="Wolf, Jacob D." userId="05576282-d74a-4647-9cd1-42b570626f82" providerId="ADAL" clId="{D401FDAC-CE39-407A-8DF3-0AB8E7737DA4}" dt="2023-04-12T02:21:43.256" v="544" actId="20577"/>
          <ac:spMkLst>
            <pc:docMk/>
            <pc:sldMk cId="960491376" sldId="257"/>
            <ac:spMk id="8" creationId="{9A5D226D-A3D4-9599-D91B-E6804C7E9904}"/>
          </ac:spMkLst>
        </pc:spChg>
        <pc:graphicFrameChg chg="mod">
          <ac:chgData name="Wolf, Jacob D." userId="05576282-d74a-4647-9cd1-42b570626f82" providerId="ADAL" clId="{D401FDAC-CE39-407A-8DF3-0AB8E7737DA4}" dt="2023-04-12T02:22:13.969" v="548" actId="14100"/>
          <ac:graphicFrameMkLst>
            <pc:docMk/>
            <pc:sldMk cId="960491376" sldId="257"/>
            <ac:graphicFrameMk id="6" creationId="{A319D1D7-0504-3C73-EE1E-B170F26B8F2B}"/>
          </ac:graphicFrameMkLst>
        </pc:graphicFrameChg>
      </pc:sldChg>
      <pc:sldChg chg="addSp modSp mod">
        <pc:chgData name="Wolf, Jacob D." userId="05576282-d74a-4647-9cd1-42b570626f82" providerId="ADAL" clId="{D401FDAC-CE39-407A-8DF3-0AB8E7737DA4}" dt="2023-04-12T04:07:02.934" v="881" actId="1038"/>
        <pc:sldMkLst>
          <pc:docMk/>
          <pc:sldMk cId="4065220342" sldId="258"/>
        </pc:sldMkLst>
        <pc:spChg chg="mod">
          <ac:chgData name="Wolf, Jacob D." userId="05576282-d74a-4647-9cd1-42b570626f82" providerId="ADAL" clId="{D401FDAC-CE39-407A-8DF3-0AB8E7737DA4}" dt="2023-04-12T03:33:55.114" v="591" actId="20577"/>
          <ac:spMkLst>
            <pc:docMk/>
            <pc:sldMk cId="4065220342" sldId="258"/>
            <ac:spMk id="3" creationId="{EC85E012-3309-15D5-2CFF-B87826D5392C}"/>
          </ac:spMkLst>
        </pc:spChg>
        <pc:spChg chg="add mod">
          <ac:chgData name="Wolf, Jacob D." userId="05576282-d74a-4647-9cd1-42b570626f82" providerId="ADAL" clId="{D401FDAC-CE39-407A-8DF3-0AB8E7737DA4}" dt="2023-04-12T04:07:02.934" v="881" actId="1038"/>
          <ac:spMkLst>
            <pc:docMk/>
            <pc:sldMk cId="4065220342" sldId="258"/>
            <ac:spMk id="5" creationId="{965C749B-6DBA-9E3C-F133-75FAC0801AE9}"/>
          </ac:spMkLst>
        </pc:spChg>
      </pc:sldChg>
      <pc:sldChg chg="modCm">
        <pc:chgData name="Wolf, Jacob D." userId="05576282-d74a-4647-9cd1-42b570626f82" providerId="ADAL" clId="{D401FDAC-CE39-407A-8DF3-0AB8E7737DA4}" dt="2023-04-12T02:45:07.800" v="549" actId="2056"/>
        <pc:sldMkLst>
          <pc:docMk/>
          <pc:sldMk cId="3575488815" sldId="272"/>
        </pc:sldMkLst>
      </pc:sldChg>
      <pc:sldChg chg="modSp">
        <pc:chgData name="Wolf, Jacob D." userId="05576282-d74a-4647-9cd1-42b570626f82" providerId="ADAL" clId="{D401FDAC-CE39-407A-8DF3-0AB8E7737DA4}" dt="2023-04-12T01:51:20.918" v="489" actId="12100"/>
        <pc:sldMkLst>
          <pc:docMk/>
          <pc:sldMk cId="844706321" sldId="283"/>
        </pc:sldMkLst>
        <pc:graphicFrameChg chg="mod">
          <ac:chgData name="Wolf, Jacob D." userId="05576282-d74a-4647-9cd1-42b570626f82" providerId="ADAL" clId="{D401FDAC-CE39-407A-8DF3-0AB8E7737DA4}" dt="2023-04-12T01:51:20.918" v="489" actId="12100"/>
          <ac:graphicFrameMkLst>
            <pc:docMk/>
            <pc:sldMk cId="844706321" sldId="283"/>
            <ac:graphicFrameMk id="13" creationId="{ADBF278D-F7DF-A35D-62F6-8A02B56E5EC2}"/>
          </ac:graphicFrameMkLst>
        </pc:graphicFrameChg>
      </pc:sldChg>
      <pc:sldChg chg="modSp addCm">
        <pc:chgData name="Wolf, Jacob D." userId="05576282-d74a-4647-9cd1-42b570626f82" providerId="ADAL" clId="{D401FDAC-CE39-407A-8DF3-0AB8E7737DA4}" dt="2023-04-12T04:05:03.045" v="865" actId="20577"/>
        <pc:sldMkLst>
          <pc:docMk/>
          <pc:sldMk cId="1507392009" sldId="411"/>
        </pc:sldMkLst>
        <pc:graphicFrameChg chg="mod">
          <ac:chgData name="Wolf, Jacob D." userId="05576282-d74a-4647-9cd1-42b570626f82" providerId="ADAL" clId="{D401FDAC-CE39-407A-8DF3-0AB8E7737DA4}" dt="2023-04-12T04:05:03.045" v="865" actId="20577"/>
          <ac:graphicFrameMkLst>
            <pc:docMk/>
            <pc:sldMk cId="1507392009" sldId="411"/>
            <ac:graphicFrameMk id="4" creationId="{91D6C46A-48DF-A9AB-ED96-FF6542F8387F}"/>
          </ac:graphicFrameMkLst>
        </pc:graphicFrameChg>
      </pc:sldChg>
      <pc:sldChg chg="addSp delSp modSp mod addCm">
        <pc:chgData name="Wolf, Jacob D." userId="05576282-d74a-4647-9cd1-42b570626f82" providerId="ADAL" clId="{D401FDAC-CE39-407A-8DF3-0AB8E7737DA4}" dt="2023-04-12T04:03:45.732" v="853" actId="14100"/>
        <pc:sldMkLst>
          <pc:docMk/>
          <pc:sldMk cId="3182161359" sldId="424"/>
        </pc:sldMkLst>
        <pc:spChg chg="mod">
          <ac:chgData name="Wolf, Jacob D." userId="05576282-d74a-4647-9cd1-42b570626f82" providerId="ADAL" clId="{D401FDAC-CE39-407A-8DF3-0AB8E7737DA4}" dt="2023-04-12T04:03:39.980" v="851" actId="1076"/>
          <ac:spMkLst>
            <pc:docMk/>
            <pc:sldMk cId="3182161359" sldId="424"/>
            <ac:spMk id="6" creationId="{40F685ED-E054-D623-C73D-6B4D715DA660}"/>
          </ac:spMkLst>
        </pc:spChg>
        <pc:spChg chg="del">
          <ac:chgData name="Wolf, Jacob D." userId="05576282-d74a-4647-9cd1-42b570626f82" providerId="ADAL" clId="{D401FDAC-CE39-407A-8DF3-0AB8E7737DA4}" dt="2023-04-12T02:05:12.408" v="501" actId="478"/>
          <ac:spMkLst>
            <pc:docMk/>
            <pc:sldMk cId="3182161359" sldId="424"/>
            <ac:spMk id="7" creationId="{851629FC-3941-78C9-B037-375CB86C901F}"/>
          </ac:spMkLst>
        </pc:spChg>
        <pc:spChg chg="mod">
          <ac:chgData name="Wolf, Jacob D." userId="05576282-d74a-4647-9cd1-42b570626f82" providerId="ADAL" clId="{D401FDAC-CE39-407A-8DF3-0AB8E7737DA4}" dt="2023-04-12T04:02:34.420" v="821" actId="1076"/>
          <ac:spMkLst>
            <pc:docMk/>
            <pc:sldMk cId="3182161359" sldId="424"/>
            <ac:spMk id="9" creationId="{9426274D-CF22-34BA-97EE-CD17B877851C}"/>
          </ac:spMkLst>
        </pc:spChg>
        <pc:spChg chg="add mod">
          <ac:chgData name="Wolf, Jacob D." userId="05576282-d74a-4647-9cd1-42b570626f82" providerId="ADAL" clId="{D401FDAC-CE39-407A-8DF3-0AB8E7737DA4}" dt="2023-04-12T04:02:55.876" v="845" actId="1076"/>
          <ac:spMkLst>
            <pc:docMk/>
            <pc:sldMk cId="3182161359" sldId="424"/>
            <ac:spMk id="14" creationId="{E8958ADA-0271-F52B-79D1-7812BD8B32AB}"/>
          </ac:spMkLst>
        </pc:spChg>
        <pc:spChg chg="mod">
          <ac:chgData name="Wolf, Jacob D." userId="05576282-d74a-4647-9cd1-42b570626f82" providerId="ADAL" clId="{D401FDAC-CE39-407A-8DF3-0AB8E7737DA4}" dt="2023-04-12T04:01:31.294" v="791" actId="20577"/>
          <ac:spMkLst>
            <pc:docMk/>
            <pc:sldMk cId="3182161359" sldId="424"/>
            <ac:spMk id="33" creationId="{1532C2BA-6CB8-FA1F-816A-2214B84D4D84}"/>
          </ac:spMkLst>
        </pc:spChg>
        <pc:picChg chg="mod">
          <ac:chgData name="Wolf, Jacob D." userId="05576282-d74a-4647-9cd1-42b570626f82" providerId="ADAL" clId="{D401FDAC-CE39-407A-8DF3-0AB8E7737DA4}" dt="2023-04-12T04:01:21.601" v="790" actId="1582"/>
          <ac:picMkLst>
            <pc:docMk/>
            <pc:sldMk cId="3182161359" sldId="424"/>
            <ac:picMk id="20" creationId="{3E34FA98-0D8D-A238-B321-F7574F7A5BF2}"/>
          </ac:picMkLst>
        </pc:picChg>
        <pc:cxnChg chg="mod">
          <ac:chgData name="Wolf, Jacob D." userId="05576282-d74a-4647-9cd1-42b570626f82" providerId="ADAL" clId="{D401FDAC-CE39-407A-8DF3-0AB8E7737DA4}" dt="2023-04-12T04:02:19.716" v="817" actId="14100"/>
          <ac:cxnSpMkLst>
            <pc:docMk/>
            <pc:sldMk cId="3182161359" sldId="424"/>
            <ac:cxnSpMk id="11" creationId="{9677B07A-4178-2D1A-0299-474556E79A4B}"/>
          </ac:cxnSpMkLst>
        </pc:cxnChg>
        <pc:cxnChg chg="mod">
          <ac:chgData name="Wolf, Jacob D." userId="05576282-d74a-4647-9cd1-42b570626f82" providerId="ADAL" clId="{D401FDAC-CE39-407A-8DF3-0AB8E7737DA4}" dt="2023-04-12T04:02:25.998" v="819" actId="14100"/>
          <ac:cxnSpMkLst>
            <pc:docMk/>
            <pc:sldMk cId="3182161359" sldId="424"/>
            <ac:cxnSpMk id="12" creationId="{6F427B5C-6718-EB2E-F312-9A21358A9770}"/>
          </ac:cxnSpMkLst>
        </pc:cxnChg>
        <pc:cxnChg chg="mod">
          <ac:chgData name="Wolf, Jacob D." userId="05576282-d74a-4647-9cd1-42b570626f82" providerId="ADAL" clId="{D401FDAC-CE39-407A-8DF3-0AB8E7737DA4}" dt="2023-04-12T04:03:45.732" v="853" actId="14100"/>
          <ac:cxnSpMkLst>
            <pc:docMk/>
            <pc:sldMk cId="3182161359" sldId="424"/>
            <ac:cxnSpMk id="13" creationId="{437EDEA4-D209-A590-2A81-611DAA4917ED}"/>
          </ac:cxnSpMkLst>
        </pc:cxnChg>
        <pc:cxnChg chg="add mod">
          <ac:chgData name="Wolf, Jacob D." userId="05576282-d74a-4647-9cd1-42b570626f82" providerId="ADAL" clId="{D401FDAC-CE39-407A-8DF3-0AB8E7737DA4}" dt="2023-04-12T04:03:16.276" v="850" actId="14100"/>
          <ac:cxnSpMkLst>
            <pc:docMk/>
            <pc:sldMk cId="3182161359" sldId="424"/>
            <ac:cxnSpMk id="15" creationId="{9F0ED992-9177-B45B-75BB-DD7DBAD487D0}"/>
          </ac:cxnSpMkLst>
        </pc:cxnChg>
      </pc:sldChg>
      <pc:sldChg chg="addSp modSp mod">
        <pc:chgData name="Wolf, Jacob D." userId="05576282-d74a-4647-9cd1-42b570626f82" providerId="ADAL" clId="{D401FDAC-CE39-407A-8DF3-0AB8E7737DA4}" dt="2023-04-12T03:54:43.741" v="766" actId="20577"/>
        <pc:sldMkLst>
          <pc:docMk/>
          <pc:sldMk cId="132303672" sldId="425"/>
        </pc:sldMkLst>
        <pc:spChg chg="mod">
          <ac:chgData name="Wolf, Jacob D." userId="05576282-d74a-4647-9cd1-42b570626f82" providerId="ADAL" clId="{D401FDAC-CE39-407A-8DF3-0AB8E7737DA4}" dt="2023-04-12T03:54:43.741" v="766" actId="20577"/>
          <ac:spMkLst>
            <pc:docMk/>
            <pc:sldMk cId="132303672" sldId="425"/>
            <ac:spMk id="4" creationId="{1A19F782-BD1D-45AB-8C83-12696B515F04}"/>
          </ac:spMkLst>
        </pc:spChg>
        <pc:spChg chg="add mod">
          <ac:chgData name="Wolf, Jacob D." userId="05576282-d74a-4647-9cd1-42b570626f82" providerId="ADAL" clId="{D401FDAC-CE39-407A-8DF3-0AB8E7737DA4}" dt="2023-04-12T03:40:23.986" v="609" actId="1076"/>
          <ac:spMkLst>
            <pc:docMk/>
            <pc:sldMk cId="132303672" sldId="425"/>
            <ac:spMk id="5" creationId="{23B7346B-0DD0-9B61-3B4F-B4A8AEFB504E}"/>
          </ac:spMkLst>
        </pc:spChg>
      </pc:sldChg>
      <pc:sldChg chg="addSp modSp mod modAnim">
        <pc:chgData name="Wolf, Jacob D." userId="05576282-d74a-4647-9cd1-42b570626f82" providerId="ADAL" clId="{D401FDAC-CE39-407A-8DF3-0AB8E7737DA4}" dt="2023-04-12T01:17:14.359" v="473"/>
        <pc:sldMkLst>
          <pc:docMk/>
          <pc:sldMk cId="167770405" sldId="427"/>
        </pc:sldMkLst>
        <pc:picChg chg="add mod">
          <ac:chgData name="Wolf, Jacob D." userId="05576282-d74a-4647-9cd1-42b570626f82" providerId="ADAL" clId="{D401FDAC-CE39-407A-8DF3-0AB8E7737DA4}" dt="2023-04-12T01:17:10.408" v="471" actId="1076"/>
          <ac:picMkLst>
            <pc:docMk/>
            <pc:sldMk cId="167770405" sldId="427"/>
            <ac:picMk id="4" creationId="{A9D04336-CEA8-3751-F9BC-3EEFA91F8819}"/>
          </ac:picMkLst>
        </pc:picChg>
      </pc:sldChg>
      <pc:sldChg chg="addSp modSp mod">
        <pc:chgData name="Wolf, Jacob D." userId="05576282-d74a-4647-9cd1-42b570626f82" providerId="ADAL" clId="{D401FDAC-CE39-407A-8DF3-0AB8E7737DA4}" dt="2023-04-12T04:11:31.654" v="950" actId="20577"/>
        <pc:sldMkLst>
          <pc:docMk/>
          <pc:sldMk cId="3963976080" sldId="428"/>
        </pc:sldMkLst>
        <pc:spChg chg="mod">
          <ac:chgData name="Wolf, Jacob D." userId="05576282-d74a-4647-9cd1-42b570626f82" providerId="ADAL" clId="{D401FDAC-CE39-407A-8DF3-0AB8E7737DA4}" dt="2023-04-12T04:11:31.654" v="950" actId="20577"/>
          <ac:spMkLst>
            <pc:docMk/>
            <pc:sldMk cId="3963976080" sldId="428"/>
            <ac:spMk id="4" creationId="{27DA8FF0-2188-DDDF-8CFF-07C63A608C36}"/>
          </ac:spMkLst>
        </pc:spChg>
        <pc:spChg chg="add mod">
          <ac:chgData name="Wolf, Jacob D." userId="05576282-d74a-4647-9cd1-42b570626f82" providerId="ADAL" clId="{D401FDAC-CE39-407A-8DF3-0AB8E7737DA4}" dt="2023-04-12T03:41:07.827" v="623" actId="122"/>
          <ac:spMkLst>
            <pc:docMk/>
            <pc:sldMk cId="3963976080" sldId="428"/>
            <ac:spMk id="5" creationId="{6FD58345-62E0-AB23-296C-99F673BDD057}"/>
          </ac:spMkLst>
        </pc:spChg>
      </pc:sldChg>
      <pc:sldChg chg="addSp modSp mod">
        <pc:chgData name="Wolf, Jacob D." userId="05576282-d74a-4647-9cd1-42b570626f82" providerId="ADAL" clId="{D401FDAC-CE39-407A-8DF3-0AB8E7737DA4}" dt="2023-04-12T03:54:56.326" v="768" actId="20577"/>
        <pc:sldMkLst>
          <pc:docMk/>
          <pc:sldMk cId="1961795313" sldId="429"/>
        </pc:sldMkLst>
        <pc:spChg chg="add mod">
          <ac:chgData name="Wolf, Jacob D." userId="05576282-d74a-4647-9cd1-42b570626f82" providerId="ADAL" clId="{D401FDAC-CE39-407A-8DF3-0AB8E7737DA4}" dt="2023-04-12T03:41:57.103" v="639" actId="1582"/>
          <ac:spMkLst>
            <pc:docMk/>
            <pc:sldMk cId="1961795313" sldId="429"/>
            <ac:spMk id="4" creationId="{4C2662B6-CB7C-9EC4-55F3-2CB48F291289}"/>
          </ac:spMkLst>
        </pc:spChg>
        <pc:spChg chg="mod">
          <ac:chgData name="Wolf, Jacob D." userId="05576282-d74a-4647-9cd1-42b570626f82" providerId="ADAL" clId="{D401FDAC-CE39-407A-8DF3-0AB8E7737DA4}" dt="2023-04-12T03:54:56.326" v="768" actId="20577"/>
          <ac:spMkLst>
            <pc:docMk/>
            <pc:sldMk cId="1961795313" sldId="429"/>
            <ac:spMk id="6" creationId="{4323B8FA-4811-E672-AD18-4507396736B1}"/>
          </ac:spMkLst>
        </pc:spChg>
      </pc:sldChg>
      <pc:sldChg chg="addSp modSp mod">
        <pc:chgData name="Wolf, Jacob D." userId="05576282-d74a-4647-9cd1-42b570626f82" providerId="ADAL" clId="{D401FDAC-CE39-407A-8DF3-0AB8E7737DA4}" dt="2023-04-12T03:55:11.180" v="774" actId="20577"/>
        <pc:sldMkLst>
          <pc:docMk/>
          <pc:sldMk cId="1976831056" sldId="430"/>
        </pc:sldMkLst>
        <pc:spChg chg="mod">
          <ac:chgData name="Wolf, Jacob D." userId="05576282-d74a-4647-9cd1-42b570626f82" providerId="ADAL" clId="{D401FDAC-CE39-407A-8DF3-0AB8E7737DA4}" dt="2023-04-12T03:55:11.180" v="774" actId="20577"/>
          <ac:spMkLst>
            <pc:docMk/>
            <pc:sldMk cId="1976831056" sldId="430"/>
            <ac:spMk id="4" creationId="{C61C6B64-BAB9-1D69-616D-2880A689C37E}"/>
          </ac:spMkLst>
        </pc:spChg>
        <pc:spChg chg="add mod">
          <ac:chgData name="Wolf, Jacob D." userId="05576282-d74a-4647-9cd1-42b570626f82" providerId="ADAL" clId="{D401FDAC-CE39-407A-8DF3-0AB8E7737DA4}" dt="2023-04-12T03:42:49.495" v="660" actId="20577"/>
          <ac:spMkLst>
            <pc:docMk/>
            <pc:sldMk cId="1976831056" sldId="430"/>
            <ac:spMk id="5" creationId="{735E5B1E-C2E6-B000-8F74-96F4DC6F8CDA}"/>
          </ac:spMkLst>
        </pc:spChg>
      </pc:sldChg>
      <pc:sldChg chg="addSp modSp mod">
        <pc:chgData name="Wolf, Jacob D." userId="05576282-d74a-4647-9cd1-42b570626f82" providerId="ADAL" clId="{D401FDAC-CE39-407A-8DF3-0AB8E7737DA4}" dt="2023-04-12T03:55:19.604" v="778" actId="20577"/>
        <pc:sldMkLst>
          <pc:docMk/>
          <pc:sldMk cId="3999422077" sldId="431"/>
        </pc:sldMkLst>
        <pc:spChg chg="mod">
          <ac:chgData name="Wolf, Jacob D." userId="05576282-d74a-4647-9cd1-42b570626f82" providerId="ADAL" clId="{D401FDAC-CE39-407A-8DF3-0AB8E7737DA4}" dt="2023-04-12T03:55:19.604" v="778" actId="20577"/>
          <ac:spMkLst>
            <pc:docMk/>
            <pc:sldMk cId="3999422077" sldId="431"/>
            <ac:spMk id="4" creationId="{E691B882-44A4-2E0A-D571-61B1DCD470FB}"/>
          </ac:spMkLst>
        </pc:spChg>
        <pc:spChg chg="add mod">
          <ac:chgData name="Wolf, Jacob D." userId="05576282-d74a-4647-9cd1-42b570626f82" providerId="ADAL" clId="{D401FDAC-CE39-407A-8DF3-0AB8E7737DA4}" dt="2023-04-12T03:44:08.412" v="683" actId="20577"/>
          <ac:spMkLst>
            <pc:docMk/>
            <pc:sldMk cId="3999422077" sldId="431"/>
            <ac:spMk id="5" creationId="{1D6849B1-120D-0148-0580-404D55862823}"/>
          </ac:spMkLst>
        </pc:spChg>
      </pc:sldChg>
      <pc:sldChg chg="addSp modSp mod">
        <pc:chgData name="Wolf, Jacob D." userId="05576282-d74a-4647-9cd1-42b570626f82" providerId="ADAL" clId="{D401FDAC-CE39-407A-8DF3-0AB8E7737DA4}" dt="2023-04-12T03:55:26.405" v="780" actId="20577"/>
        <pc:sldMkLst>
          <pc:docMk/>
          <pc:sldMk cId="1763216269" sldId="433"/>
        </pc:sldMkLst>
        <pc:spChg chg="add mod">
          <ac:chgData name="Wolf, Jacob D." userId="05576282-d74a-4647-9cd1-42b570626f82" providerId="ADAL" clId="{D401FDAC-CE39-407A-8DF3-0AB8E7737DA4}" dt="2023-04-12T03:46:30.099" v="712" actId="1076"/>
          <ac:spMkLst>
            <pc:docMk/>
            <pc:sldMk cId="1763216269" sldId="433"/>
            <ac:spMk id="4" creationId="{24B0C27D-D54E-A47E-EA59-6D71DD15BF0A}"/>
          </ac:spMkLst>
        </pc:spChg>
        <pc:spChg chg="mod">
          <ac:chgData name="Wolf, Jacob D." userId="05576282-d74a-4647-9cd1-42b570626f82" providerId="ADAL" clId="{D401FDAC-CE39-407A-8DF3-0AB8E7737DA4}" dt="2023-04-12T03:55:26.405" v="780" actId="20577"/>
          <ac:spMkLst>
            <pc:docMk/>
            <pc:sldMk cId="1763216269" sldId="433"/>
            <ac:spMk id="6" creationId="{EE196751-B4B7-221B-3FD2-3414CE212218}"/>
          </ac:spMkLst>
        </pc:spChg>
      </pc:sldChg>
      <pc:sldChg chg="modSp mod">
        <pc:chgData name="Wolf, Jacob D." userId="05576282-d74a-4647-9cd1-42b570626f82" providerId="ADAL" clId="{D401FDAC-CE39-407A-8DF3-0AB8E7737DA4}" dt="2023-04-12T01:06:57.223" v="410" actId="20577"/>
        <pc:sldMkLst>
          <pc:docMk/>
          <pc:sldMk cId="759801719" sldId="435"/>
        </pc:sldMkLst>
        <pc:spChg chg="mod">
          <ac:chgData name="Wolf, Jacob D." userId="05576282-d74a-4647-9cd1-42b570626f82" providerId="ADAL" clId="{D401FDAC-CE39-407A-8DF3-0AB8E7737DA4}" dt="2023-04-12T01:06:57.223" v="410" actId="20577"/>
          <ac:spMkLst>
            <pc:docMk/>
            <pc:sldMk cId="759801719" sldId="435"/>
            <ac:spMk id="3" creationId="{25283DB3-9D6D-1488-5692-09CC40607A9F}"/>
          </ac:spMkLst>
        </pc:spChg>
      </pc:sldChg>
      <pc:sldChg chg="modSp mod">
        <pc:chgData name="Wolf, Jacob D." userId="05576282-d74a-4647-9cd1-42b570626f82" providerId="ADAL" clId="{D401FDAC-CE39-407A-8DF3-0AB8E7737DA4}" dt="2023-04-12T04:07:36.536" v="884" actId="1582"/>
        <pc:sldMkLst>
          <pc:docMk/>
          <pc:sldMk cId="3679761103" sldId="436"/>
        </pc:sldMkLst>
        <pc:spChg chg="mod">
          <ac:chgData name="Wolf, Jacob D." userId="05576282-d74a-4647-9cd1-42b570626f82" providerId="ADAL" clId="{D401FDAC-CE39-407A-8DF3-0AB8E7737DA4}" dt="2023-04-12T04:07:36.536" v="884" actId="1582"/>
          <ac:spMkLst>
            <pc:docMk/>
            <pc:sldMk cId="3679761103" sldId="436"/>
            <ac:spMk id="6" creationId="{4D7AF8BF-3E3A-D19C-C630-4CD431E0863E}"/>
          </ac:spMkLst>
        </pc:spChg>
      </pc:sldChg>
      <pc:sldChg chg="modSp mod">
        <pc:chgData name="Wolf, Jacob D." userId="05576282-d74a-4647-9cd1-42b570626f82" providerId="ADAL" clId="{D401FDAC-CE39-407A-8DF3-0AB8E7737DA4}" dt="2023-04-12T04:07:47.487" v="885" actId="1582"/>
        <pc:sldMkLst>
          <pc:docMk/>
          <pc:sldMk cId="1873166901" sldId="437"/>
        </pc:sldMkLst>
        <pc:spChg chg="mod">
          <ac:chgData name="Wolf, Jacob D." userId="05576282-d74a-4647-9cd1-42b570626f82" providerId="ADAL" clId="{D401FDAC-CE39-407A-8DF3-0AB8E7737DA4}" dt="2023-04-12T04:07:47.487" v="885" actId="1582"/>
          <ac:spMkLst>
            <pc:docMk/>
            <pc:sldMk cId="1873166901" sldId="437"/>
            <ac:spMk id="16" creationId="{B8399313-C256-2F90-DE2E-78A7CD446BE0}"/>
          </ac:spMkLst>
        </pc:spChg>
      </pc:sldChg>
      <pc:sldChg chg="modSp mod">
        <pc:chgData name="Wolf, Jacob D." userId="05576282-d74a-4647-9cd1-42b570626f82" providerId="ADAL" clId="{D401FDAC-CE39-407A-8DF3-0AB8E7737DA4}" dt="2023-04-12T04:09:12.715" v="932" actId="1582"/>
        <pc:sldMkLst>
          <pc:docMk/>
          <pc:sldMk cId="1646982605" sldId="438"/>
        </pc:sldMkLst>
        <pc:spChg chg="mod">
          <ac:chgData name="Wolf, Jacob D." userId="05576282-d74a-4647-9cd1-42b570626f82" providerId="ADAL" clId="{D401FDAC-CE39-407A-8DF3-0AB8E7737DA4}" dt="2023-04-12T04:09:12.715" v="932" actId="1582"/>
          <ac:spMkLst>
            <pc:docMk/>
            <pc:sldMk cId="1646982605" sldId="438"/>
            <ac:spMk id="25" creationId="{0EFB0EDC-E7EA-01BF-1F7A-044A7A5468DF}"/>
          </ac:spMkLst>
        </pc:spChg>
      </pc:sldChg>
      <pc:sldChg chg="modSp mod">
        <pc:chgData name="Wolf, Jacob D." userId="05576282-d74a-4647-9cd1-42b570626f82" providerId="ADAL" clId="{D401FDAC-CE39-407A-8DF3-0AB8E7737DA4}" dt="2023-04-12T04:07:57.078" v="886" actId="1582"/>
        <pc:sldMkLst>
          <pc:docMk/>
          <pc:sldMk cId="4067594342" sldId="439"/>
        </pc:sldMkLst>
        <pc:spChg chg="mod">
          <ac:chgData name="Wolf, Jacob D." userId="05576282-d74a-4647-9cd1-42b570626f82" providerId="ADAL" clId="{D401FDAC-CE39-407A-8DF3-0AB8E7737DA4}" dt="2023-04-12T04:07:57.078" v="886" actId="1582"/>
          <ac:spMkLst>
            <pc:docMk/>
            <pc:sldMk cId="4067594342" sldId="439"/>
            <ac:spMk id="17" creationId="{B378B78E-B609-DA4C-2587-C9F4821F4A91}"/>
          </ac:spMkLst>
        </pc:spChg>
      </pc:sldChg>
      <pc:sldChg chg="modSp mod">
        <pc:chgData name="Wolf, Jacob D." userId="05576282-d74a-4647-9cd1-42b570626f82" providerId="ADAL" clId="{D401FDAC-CE39-407A-8DF3-0AB8E7737DA4}" dt="2023-04-12T04:09:23.113" v="933" actId="1582"/>
        <pc:sldMkLst>
          <pc:docMk/>
          <pc:sldMk cId="3932051848" sldId="441"/>
        </pc:sldMkLst>
        <pc:spChg chg="mod">
          <ac:chgData name="Wolf, Jacob D." userId="05576282-d74a-4647-9cd1-42b570626f82" providerId="ADAL" clId="{D401FDAC-CE39-407A-8DF3-0AB8E7737DA4}" dt="2023-04-12T03:51:06.894" v="765" actId="20577"/>
          <ac:spMkLst>
            <pc:docMk/>
            <pc:sldMk cId="3932051848" sldId="441"/>
            <ac:spMk id="7" creationId="{393DF290-CA06-8BCC-5AB9-27142DDF8184}"/>
          </ac:spMkLst>
        </pc:spChg>
        <pc:spChg chg="mod">
          <ac:chgData name="Wolf, Jacob D." userId="05576282-d74a-4647-9cd1-42b570626f82" providerId="ADAL" clId="{D401FDAC-CE39-407A-8DF3-0AB8E7737DA4}" dt="2023-04-12T04:09:23.113" v="933" actId="1582"/>
          <ac:spMkLst>
            <pc:docMk/>
            <pc:sldMk cId="3932051848" sldId="441"/>
            <ac:spMk id="8" creationId="{FA5AAADB-D94D-AD6B-5BB4-03059BC68D45}"/>
          </ac:spMkLst>
        </pc:spChg>
      </pc:sldChg>
      <pc:sldChg chg="modSp mod">
        <pc:chgData name="Wolf, Jacob D." userId="05576282-d74a-4647-9cd1-42b570626f82" providerId="ADAL" clId="{D401FDAC-CE39-407A-8DF3-0AB8E7737DA4}" dt="2023-04-12T04:11:01.297" v="942" actId="1582"/>
        <pc:sldMkLst>
          <pc:docMk/>
          <pc:sldMk cId="1593846134" sldId="442"/>
        </pc:sldMkLst>
        <pc:spChg chg="mod">
          <ac:chgData name="Wolf, Jacob D." userId="05576282-d74a-4647-9cd1-42b570626f82" providerId="ADAL" clId="{D401FDAC-CE39-407A-8DF3-0AB8E7737DA4}" dt="2023-04-12T04:11:01.297" v="942" actId="1582"/>
          <ac:spMkLst>
            <pc:docMk/>
            <pc:sldMk cId="1593846134" sldId="442"/>
            <ac:spMk id="27" creationId="{FD15828F-AD75-7432-A9D9-1D59D135C0A6}"/>
          </ac:spMkLst>
        </pc:spChg>
      </pc:sldChg>
      <pc:sldChg chg="modSp mod">
        <pc:chgData name="Wolf, Jacob D." userId="05576282-d74a-4647-9cd1-42b570626f82" providerId="ADAL" clId="{D401FDAC-CE39-407A-8DF3-0AB8E7737DA4}" dt="2023-04-12T04:09:32.402" v="934" actId="1582"/>
        <pc:sldMkLst>
          <pc:docMk/>
          <pc:sldMk cId="1253328720" sldId="443"/>
        </pc:sldMkLst>
        <pc:spChg chg="mod">
          <ac:chgData name="Wolf, Jacob D." userId="05576282-d74a-4647-9cd1-42b570626f82" providerId="ADAL" clId="{D401FDAC-CE39-407A-8DF3-0AB8E7737DA4}" dt="2023-04-12T04:09:32.402" v="934" actId="1582"/>
          <ac:spMkLst>
            <pc:docMk/>
            <pc:sldMk cId="1253328720" sldId="443"/>
            <ac:spMk id="8" creationId="{EC0C888B-E53C-664F-3893-843E511889D4}"/>
          </ac:spMkLst>
        </pc:spChg>
      </pc:sldChg>
      <pc:sldChg chg="modSp mod">
        <pc:chgData name="Wolf, Jacob D." userId="05576282-d74a-4647-9cd1-42b570626f82" providerId="ADAL" clId="{D401FDAC-CE39-407A-8DF3-0AB8E7737DA4}" dt="2023-04-12T04:11:14.432" v="946" actId="1582"/>
        <pc:sldMkLst>
          <pc:docMk/>
          <pc:sldMk cId="2739393003" sldId="446"/>
        </pc:sldMkLst>
        <pc:spChg chg="mod">
          <ac:chgData name="Wolf, Jacob D." userId="05576282-d74a-4647-9cd1-42b570626f82" providerId="ADAL" clId="{D401FDAC-CE39-407A-8DF3-0AB8E7737DA4}" dt="2023-04-12T04:11:14.432" v="946" actId="1582"/>
          <ac:spMkLst>
            <pc:docMk/>
            <pc:sldMk cId="2739393003" sldId="446"/>
            <ac:spMk id="12" creationId="{53BA658D-A776-9017-D6A1-7DDD9F88E788}"/>
          </ac:spMkLst>
        </pc:spChg>
      </pc:sldChg>
      <pc:sldChg chg="modSp mod">
        <pc:chgData name="Wolf, Jacob D." userId="05576282-d74a-4647-9cd1-42b570626f82" providerId="ADAL" clId="{D401FDAC-CE39-407A-8DF3-0AB8E7737DA4}" dt="2023-04-12T01:02:55.136" v="285" actId="14100"/>
        <pc:sldMkLst>
          <pc:docMk/>
          <pc:sldMk cId="2808121054" sldId="451"/>
        </pc:sldMkLst>
        <pc:spChg chg="mod">
          <ac:chgData name="Wolf, Jacob D." userId="05576282-d74a-4647-9cd1-42b570626f82" providerId="ADAL" clId="{D401FDAC-CE39-407A-8DF3-0AB8E7737DA4}" dt="2023-04-12T01:02:48.126" v="284" actId="1076"/>
          <ac:spMkLst>
            <pc:docMk/>
            <pc:sldMk cId="2808121054" sldId="451"/>
            <ac:spMk id="3" creationId="{88894719-CC10-5C6B-59E2-C8B024A58FE9}"/>
          </ac:spMkLst>
        </pc:spChg>
        <pc:cxnChg chg="mod">
          <ac:chgData name="Wolf, Jacob D." userId="05576282-d74a-4647-9cd1-42b570626f82" providerId="ADAL" clId="{D401FDAC-CE39-407A-8DF3-0AB8E7737DA4}" dt="2023-04-12T01:02:55.136" v="285" actId="14100"/>
          <ac:cxnSpMkLst>
            <pc:docMk/>
            <pc:sldMk cId="2808121054" sldId="451"/>
            <ac:cxnSpMk id="9" creationId="{B1BCDC2E-0BA4-C2CF-5C1E-3ED302A9C3BE}"/>
          </ac:cxnSpMkLst>
        </pc:cxnChg>
      </pc:sldChg>
      <pc:sldChg chg="modSp mod">
        <pc:chgData name="Wolf, Jacob D." userId="05576282-d74a-4647-9cd1-42b570626f82" providerId="ADAL" clId="{D401FDAC-CE39-407A-8DF3-0AB8E7737DA4}" dt="2023-04-12T04:11:44.795" v="951" actId="1582"/>
        <pc:sldMkLst>
          <pc:docMk/>
          <pc:sldMk cId="4039675324" sldId="452"/>
        </pc:sldMkLst>
        <pc:spChg chg="mod">
          <ac:chgData name="Wolf, Jacob D." userId="05576282-d74a-4647-9cd1-42b570626f82" providerId="ADAL" clId="{D401FDAC-CE39-407A-8DF3-0AB8E7737DA4}" dt="2023-04-12T04:11:44.795" v="951" actId="1582"/>
          <ac:spMkLst>
            <pc:docMk/>
            <pc:sldMk cId="4039675324" sldId="452"/>
            <ac:spMk id="32" creationId="{13F11CA5-648F-A6C2-4656-320F9901168B}"/>
          </ac:spMkLst>
        </pc:spChg>
      </pc:sldChg>
      <pc:sldChg chg="modSp mod">
        <pc:chgData name="Wolf, Jacob D." userId="05576282-d74a-4647-9cd1-42b570626f82" providerId="ADAL" clId="{D401FDAC-CE39-407A-8DF3-0AB8E7737DA4}" dt="2023-04-12T04:12:10.974" v="953" actId="20577"/>
        <pc:sldMkLst>
          <pc:docMk/>
          <pc:sldMk cId="2456636960" sldId="453"/>
        </pc:sldMkLst>
        <pc:spChg chg="mod">
          <ac:chgData name="Wolf, Jacob D." userId="05576282-d74a-4647-9cd1-42b570626f82" providerId="ADAL" clId="{D401FDAC-CE39-407A-8DF3-0AB8E7737DA4}" dt="2023-04-12T04:12:10.974" v="953" actId="20577"/>
          <ac:spMkLst>
            <pc:docMk/>
            <pc:sldMk cId="2456636960" sldId="453"/>
            <ac:spMk id="19" creationId="{7AFC015B-C5A8-27B4-E1D4-89F177569D15}"/>
          </ac:spMkLst>
        </pc:spChg>
      </pc:sldChg>
      <pc:sldChg chg="modSp">
        <pc:chgData name="Wolf, Jacob D." userId="05576282-d74a-4647-9cd1-42b570626f82" providerId="ADAL" clId="{D401FDAC-CE39-407A-8DF3-0AB8E7737DA4}" dt="2023-04-12T04:11:20.786" v="948" actId="20577"/>
        <pc:sldMkLst>
          <pc:docMk/>
          <pc:sldMk cId="48691049" sldId="457"/>
        </pc:sldMkLst>
        <pc:spChg chg="mod">
          <ac:chgData name="Wolf, Jacob D." userId="05576282-d74a-4647-9cd1-42b570626f82" providerId="ADAL" clId="{D401FDAC-CE39-407A-8DF3-0AB8E7737DA4}" dt="2023-04-12T04:11:20.786" v="948" actId="20577"/>
          <ac:spMkLst>
            <pc:docMk/>
            <pc:sldMk cId="48691049" sldId="457"/>
            <ac:spMk id="3" creationId="{A5564BA7-6C42-A4EF-D6CD-4A598A2D7DB8}"/>
          </ac:spMkLst>
        </pc:spChg>
      </pc:sldChg>
      <pc:sldChg chg="addSp modSp mod">
        <pc:chgData name="Wolf, Jacob D." userId="05576282-d74a-4647-9cd1-42b570626f82" providerId="ADAL" clId="{D401FDAC-CE39-407A-8DF3-0AB8E7737DA4}" dt="2023-04-12T03:48:48.035" v="764" actId="1035"/>
        <pc:sldMkLst>
          <pc:docMk/>
          <pc:sldMk cId="2863668202" sldId="462"/>
        </pc:sldMkLst>
        <pc:spChg chg="mod">
          <ac:chgData name="Wolf, Jacob D." userId="05576282-d74a-4647-9cd1-42b570626f82" providerId="ADAL" clId="{D401FDAC-CE39-407A-8DF3-0AB8E7737DA4}" dt="2023-04-12T03:48:21.195" v="741" actId="14100"/>
          <ac:spMkLst>
            <pc:docMk/>
            <pc:sldMk cId="2863668202" sldId="462"/>
            <ac:spMk id="3" creationId="{237AEF88-25F6-116F-F43C-FEACAEDA945A}"/>
          </ac:spMkLst>
        </pc:spChg>
        <pc:spChg chg="add mod">
          <ac:chgData name="Wolf, Jacob D." userId="05576282-d74a-4647-9cd1-42b570626f82" providerId="ADAL" clId="{D401FDAC-CE39-407A-8DF3-0AB8E7737DA4}" dt="2023-04-12T03:48:48.035" v="764" actId="1035"/>
          <ac:spMkLst>
            <pc:docMk/>
            <pc:sldMk cId="2863668202" sldId="462"/>
            <ac:spMk id="5" creationId="{54FEECF5-F91B-094D-B1F0-5D8515A7B96F}"/>
          </ac:spMkLst>
        </pc:spChg>
      </pc:sldChg>
      <pc:sldChg chg="modSp mod">
        <pc:chgData name="Wolf, Jacob D." userId="05576282-d74a-4647-9cd1-42b570626f82" providerId="ADAL" clId="{D401FDAC-CE39-407A-8DF3-0AB8E7737DA4}" dt="2023-04-12T04:14:55.508" v="962" actId="1582"/>
        <pc:sldMkLst>
          <pc:docMk/>
          <pc:sldMk cId="1334586753" sldId="464"/>
        </pc:sldMkLst>
        <pc:spChg chg="mod">
          <ac:chgData name="Wolf, Jacob D." userId="05576282-d74a-4647-9cd1-42b570626f82" providerId="ADAL" clId="{D401FDAC-CE39-407A-8DF3-0AB8E7737DA4}" dt="2023-04-12T04:14:55.508" v="962" actId="1582"/>
          <ac:spMkLst>
            <pc:docMk/>
            <pc:sldMk cId="1334586753" sldId="464"/>
            <ac:spMk id="7" creationId="{CF9DBF78-8E7B-ABC5-031A-740547A3CF51}"/>
          </ac:spMkLst>
        </pc:spChg>
      </pc:sldChg>
      <pc:sldChg chg="mod ord modShow">
        <pc:chgData name="Wolf, Jacob D." userId="05576282-d74a-4647-9cd1-42b570626f82" providerId="ADAL" clId="{D401FDAC-CE39-407A-8DF3-0AB8E7737DA4}" dt="2023-04-12T01:53:34.308" v="500"/>
        <pc:sldMkLst>
          <pc:docMk/>
          <pc:sldMk cId="3838043917" sldId="467"/>
        </pc:sldMkLst>
      </pc:sldChg>
      <pc:sldChg chg="mod ord modShow">
        <pc:chgData name="Wolf, Jacob D." userId="05576282-d74a-4647-9cd1-42b570626f82" providerId="ADAL" clId="{D401FDAC-CE39-407A-8DF3-0AB8E7737DA4}" dt="2023-04-12T01:53:34.308" v="500"/>
        <pc:sldMkLst>
          <pc:docMk/>
          <pc:sldMk cId="2317216324" sldId="468"/>
        </pc:sldMkLst>
      </pc:sldChg>
      <pc:sldChg chg="mod ord modShow">
        <pc:chgData name="Wolf, Jacob D." userId="05576282-d74a-4647-9cd1-42b570626f82" providerId="ADAL" clId="{D401FDAC-CE39-407A-8DF3-0AB8E7737DA4}" dt="2023-04-12T01:53:34.308" v="500"/>
        <pc:sldMkLst>
          <pc:docMk/>
          <pc:sldMk cId="57904567" sldId="469"/>
        </pc:sldMkLst>
      </pc:sldChg>
      <pc:sldChg chg="modSp mod">
        <pc:chgData name="Wolf, Jacob D." userId="05576282-d74a-4647-9cd1-42b570626f82" providerId="ADAL" clId="{D401FDAC-CE39-407A-8DF3-0AB8E7737DA4}" dt="2023-04-12T04:09:38.913" v="935" actId="1582"/>
        <pc:sldMkLst>
          <pc:docMk/>
          <pc:sldMk cId="757621392" sldId="470"/>
        </pc:sldMkLst>
        <pc:spChg chg="mod">
          <ac:chgData name="Wolf, Jacob D." userId="05576282-d74a-4647-9cd1-42b570626f82" providerId="ADAL" clId="{D401FDAC-CE39-407A-8DF3-0AB8E7737DA4}" dt="2023-04-12T04:09:38.913" v="935" actId="1582"/>
          <ac:spMkLst>
            <pc:docMk/>
            <pc:sldMk cId="757621392" sldId="470"/>
            <ac:spMk id="17" creationId="{8D03B019-EEC9-7570-9532-71AE4F03206F}"/>
          </ac:spMkLst>
        </pc:spChg>
      </pc:sldChg>
      <pc:sldChg chg="modSp mod">
        <pc:chgData name="Wolf, Jacob D." userId="05576282-d74a-4647-9cd1-42b570626f82" providerId="ADAL" clId="{D401FDAC-CE39-407A-8DF3-0AB8E7737DA4}" dt="2023-04-12T04:09:47.423" v="936" actId="1582"/>
        <pc:sldMkLst>
          <pc:docMk/>
          <pc:sldMk cId="2163660579" sldId="471"/>
        </pc:sldMkLst>
        <pc:spChg chg="mod">
          <ac:chgData name="Wolf, Jacob D." userId="05576282-d74a-4647-9cd1-42b570626f82" providerId="ADAL" clId="{D401FDAC-CE39-407A-8DF3-0AB8E7737DA4}" dt="2023-04-12T04:09:47.423" v="936" actId="1582"/>
          <ac:spMkLst>
            <pc:docMk/>
            <pc:sldMk cId="2163660579" sldId="471"/>
            <ac:spMk id="3" creationId="{D618E9B2-CF1A-1F3E-C563-F239B9FBEB56}"/>
          </ac:spMkLst>
        </pc:spChg>
      </pc:sldChg>
      <pc:sldChg chg="addSp delSp modSp new del mod ord">
        <pc:chgData name="Wolf, Jacob D." userId="05576282-d74a-4647-9cd1-42b570626f82" providerId="ADAL" clId="{D401FDAC-CE39-407A-8DF3-0AB8E7737DA4}" dt="2023-04-12T01:51:37.242" v="492" actId="47"/>
        <pc:sldMkLst>
          <pc:docMk/>
          <pc:sldMk cId="3055266986" sldId="475"/>
        </pc:sldMkLst>
        <pc:spChg chg="del">
          <ac:chgData name="Wolf, Jacob D." userId="05576282-d74a-4647-9cd1-42b570626f82" providerId="ADAL" clId="{D401FDAC-CE39-407A-8DF3-0AB8E7737DA4}" dt="2023-04-12T00:39:49.563" v="68" actId="478"/>
          <ac:spMkLst>
            <pc:docMk/>
            <pc:sldMk cId="3055266986" sldId="475"/>
            <ac:spMk id="2" creationId="{ABA8FA4E-8779-FBD7-9438-F424A172343F}"/>
          </ac:spMkLst>
        </pc:spChg>
        <pc:spChg chg="del">
          <ac:chgData name="Wolf, Jacob D." userId="05576282-d74a-4647-9cd1-42b570626f82" providerId="ADAL" clId="{D401FDAC-CE39-407A-8DF3-0AB8E7737DA4}" dt="2023-04-12T00:39:49.563" v="68" actId="478"/>
          <ac:spMkLst>
            <pc:docMk/>
            <pc:sldMk cId="3055266986" sldId="475"/>
            <ac:spMk id="3" creationId="{1B00E93B-B38E-75BA-E912-50D149217406}"/>
          </ac:spMkLst>
        </pc:spChg>
        <pc:spChg chg="add mod">
          <ac:chgData name="Wolf, Jacob D." userId="05576282-d74a-4647-9cd1-42b570626f82" providerId="ADAL" clId="{D401FDAC-CE39-407A-8DF3-0AB8E7737DA4}" dt="2023-04-12T00:40:21.323" v="95" actId="403"/>
          <ac:spMkLst>
            <pc:docMk/>
            <pc:sldMk cId="3055266986" sldId="475"/>
            <ac:spMk id="5" creationId="{10779A56-A9BF-01E8-5AE0-0C864ABFF74D}"/>
          </ac:spMkLst>
        </pc:spChg>
        <pc:picChg chg="add mod modCrop">
          <ac:chgData name="Wolf, Jacob D." userId="05576282-d74a-4647-9cd1-42b570626f82" providerId="ADAL" clId="{D401FDAC-CE39-407A-8DF3-0AB8E7737DA4}" dt="2023-04-12T00:40:26.923" v="97" actId="1076"/>
          <ac:picMkLst>
            <pc:docMk/>
            <pc:sldMk cId="3055266986" sldId="475"/>
            <ac:picMk id="4" creationId="{6A029037-026A-9903-E082-F35FC2EAAE03}"/>
          </ac:picMkLst>
        </pc:picChg>
      </pc:sldChg>
      <pc:sldChg chg="addSp delSp modSp add del mod">
        <pc:chgData name="Wolf, Jacob D." userId="05576282-d74a-4647-9cd1-42b570626f82" providerId="ADAL" clId="{D401FDAC-CE39-407A-8DF3-0AB8E7737DA4}" dt="2023-04-12T01:51:37.841" v="493" actId="47"/>
        <pc:sldMkLst>
          <pc:docMk/>
          <pc:sldMk cId="2182490428" sldId="476"/>
        </pc:sldMkLst>
        <pc:spChg chg="mod">
          <ac:chgData name="Wolf, Jacob D." userId="05576282-d74a-4647-9cd1-42b570626f82" providerId="ADAL" clId="{D401FDAC-CE39-407A-8DF3-0AB8E7737DA4}" dt="2023-04-12T00:40:49.012" v="120" actId="20577"/>
          <ac:spMkLst>
            <pc:docMk/>
            <pc:sldMk cId="2182490428" sldId="476"/>
            <ac:spMk id="5" creationId="{10779A56-A9BF-01E8-5AE0-0C864ABFF74D}"/>
          </ac:spMkLst>
        </pc:spChg>
        <pc:picChg chg="add mod">
          <ac:chgData name="Wolf, Jacob D." userId="05576282-d74a-4647-9cd1-42b570626f82" providerId="ADAL" clId="{D401FDAC-CE39-407A-8DF3-0AB8E7737DA4}" dt="2023-04-12T00:40:54.586" v="122" actId="1076"/>
          <ac:picMkLst>
            <pc:docMk/>
            <pc:sldMk cId="2182490428" sldId="476"/>
            <ac:picMk id="3" creationId="{810A456C-D8AE-9789-BE93-C2025D65C798}"/>
          </ac:picMkLst>
        </pc:picChg>
        <pc:picChg chg="del">
          <ac:chgData name="Wolf, Jacob D." userId="05576282-d74a-4647-9cd1-42b570626f82" providerId="ADAL" clId="{D401FDAC-CE39-407A-8DF3-0AB8E7737DA4}" dt="2023-04-12T00:40:35.819" v="99" actId="478"/>
          <ac:picMkLst>
            <pc:docMk/>
            <pc:sldMk cId="2182490428" sldId="476"/>
            <ac:picMk id="4" creationId="{6A029037-026A-9903-E082-F35FC2EAAE03}"/>
          </ac:picMkLst>
        </pc:picChg>
      </pc:sldChg>
      <pc:sldChg chg="addSp delSp modSp add del mod">
        <pc:chgData name="Wolf, Jacob D." userId="05576282-d74a-4647-9cd1-42b570626f82" providerId="ADAL" clId="{D401FDAC-CE39-407A-8DF3-0AB8E7737DA4}" dt="2023-04-12T01:51:38.394" v="494" actId="47"/>
        <pc:sldMkLst>
          <pc:docMk/>
          <pc:sldMk cId="2191920757" sldId="477"/>
        </pc:sldMkLst>
        <pc:spChg chg="add mod">
          <ac:chgData name="Wolf, Jacob D." userId="05576282-d74a-4647-9cd1-42b570626f82" providerId="ADAL" clId="{D401FDAC-CE39-407A-8DF3-0AB8E7737DA4}" dt="2023-04-12T00:42:59.118" v="163" actId="1076"/>
          <ac:spMkLst>
            <pc:docMk/>
            <pc:sldMk cId="2191920757" sldId="477"/>
            <ac:spMk id="2" creationId="{2FC6FCCC-8EE3-E8B8-3796-D4DEB0E2C51B}"/>
          </ac:spMkLst>
        </pc:spChg>
        <pc:spChg chg="add mod">
          <ac:chgData name="Wolf, Jacob D." userId="05576282-d74a-4647-9cd1-42b570626f82" providerId="ADAL" clId="{D401FDAC-CE39-407A-8DF3-0AB8E7737DA4}" dt="2023-04-12T00:43:02.771" v="165" actId="1076"/>
          <ac:spMkLst>
            <pc:docMk/>
            <pc:sldMk cId="2191920757" sldId="477"/>
            <ac:spMk id="4" creationId="{5EA3D5A7-1293-EBC5-DC7A-B564F628D953}"/>
          </ac:spMkLst>
        </pc:spChg>
        <pc:spChg chg="mod">
          <ac:chgData name="Wolf, Jacob D." userId="05576282-d74a-4647-9cd1-42b570626f82" providerId="ADAL" clId="{D401FDAC-CE39-407A-8DF3-0AB8E7737DA4}" dt="2023-04-12T00:41:23.643" v="146" actId="20577"/>
          <ac:spMkLst>
            <pc:docMk/>
            <pc:sldMk cId="2191920757" sldId="477"/>
            <ac:spMk id="5" creationId="{10779A56-A9BF-01E8-5AE0-0C864ABFF74D}"/>
          </ac:spMkLst>
        </pc:spChg>
        <pc:spChg chg="add mod">
          <ac:chgData name="Wolf, Jacob D." userId="05576282-d74a-4647-9cd1-42b570626f82" providerId="ADAL" clId="{D401FDAC-CE39-407A-8DF3-0AB8E7737DA4}" dt="2023-04-12T00:43:07.516" v="167" actId="1076"/>
          <ac:spMkLst>
            <pc:docMk/>
            <pc:sldMk cId="2191920757" sldId="477"/>
            <ac:spMk id="6" creationId="{44EE4685-0EC7-772E-8D2D-29ACEAC1B963}"/>
          </ac:spMkLst>
        </pc:spChg>
        <pc:spChg chg="add mod">
          <ac:chgData name="Wolf, Jacob D." userId="05576282-d74a-4647-9cd1-42b570626f82" providerId="ADAL" clId="{D401FDAC-CE39-407A-8DF3-0AB8E7737DA4}" dt="2023-04-12T00:43:12.211" v="169" actId="1076"/>
          <ac:spMkLst>
            <pc:docMk/>
            <pc:sldMk cId="2191920757" sldId="477"/>
            <ac:spMk id="7" creationId="{66C8B213-3D3D-3E19-BAAC-DBD42602E720}"/>
          </ac:spMkLst>
        </pc:spChg>
        <pc:picChg chg="del">
          <ac:chgData name="Wolf, Jacob D." userId="05576282-d74a-4647-9cd1-42b570626f82" providerId="ADAL" clId="{D401FDAC-CE39-407A-8DF3-0AB8E7737DA4}" dt="2023-04-12T00:41:10.226" v="124" actId="478"/>
          <ac:picMkLst>
            <pc:docMk/>
            <pc:sldMk cId="2191920757" sldId="477"/>
            <ac:picMk id="3" creationId="{810A456C-D8AE-9789-BE93-C2025D65C798}"/>
          </ac:picMkLst>
        </pc:picChg>
        <pc:picChg chg="add mod">
          <ac:chgData name="Wolf, Jacob D." userId="05576282-d74a-4647-9cd1-42b570626f82" providerId="ADAL" clId="{D401FDAC-CE39-407A-8DF3-0AB8E7737DA4}" dt="2023-04-12T00:42:29.098" v="160" actId="1076"/>
          <ac:picMkLst>
            <pc:docMk/>
            <pc:sldMk cId="2191920757" sldId="477"/>
            <ac:picMk id="1026" creationId="{FD38310F-208D-13A1-82DD-255D431A811C}"/>
          </ac:picMkLst>
        </pc:picChg>
        <pc:picChg chg="add mod">
          <ac:chgData name="Wolf, Jacob D." userId="05576282-d74a-4647-9cd1-42b570626f82" providerId="ADAL" clId="{D401FDAC-CE39-407A-8DF3-0AB8E7737DA4}" dt="2023-04-12T00:42:29.098" v="160" actId="1076"/>
          <ac:picMkLst>
            <pc:docMk/>
            <pc:sldMk cId="2191920757" sldId="477"/>
            <ac:picMk id="1028" creationId="{E29B06CD-0785-C359-9030-5F02EC1D9877}"/>
          </ac:picMkLst>
        </pc:picChg>
        <pc:picChg chg="add mod">
          <ac:chgData name="Wolf, Jacob D." userId="05576282-d74a-4647-9cd1-42b570626f82" providerId="ADAL" clId="{D401FDAC-CE39-407A-8DF3-0AB8E7737DA4}" dt="2023-04-12T00:42:29.098" v="160" actId="1076"/>
          <ac:picMkLst>
            <pc:docMk/>
            <pc:sldMk cId="2191920757" sldId="477"/>
            <ac:picMk id="1030" creationId="{843C462D-EB69-648F-D5D9-F68E98BF19A8}"/>
          </ac:picMkLst>
        </pc:picChg>
        <pc:picChg chg="add del mod">
          <ac:chgData name="Wolf, Jacob D." userId="05576282-d74a-4647-9cd1-42b570626f82" providerId="ADAL" clId="{D401FDAC-CE39-407A-8DF3-0AB8E7737DA4}" dt="2023-04-12T00:51:21.541" v="276" actId="478"/>
          <ac:picMkLst>
            <pc:docMk/>
            <pc:sldMk cId="2191920757" sldId="477"/>
            <ac:picMk id="1032" creationId="{23EC76D8-5FA9-DE53-3593-77295032AD98}"/>
          </ac:picMkLst>
        </pc:picChg>
      </pc:sldChg>
      <pc:sldChg chg="addSp delSp modSp add del mod ord">
        <pc:chgData name="Wolf, Jacob D." userId="05576282-d74a-4647-9cd1-42b570626f82" providerId="ADAL" clId="{D401FDAC-CE39-407A-8DF3-0AB8E7737DA4}" dt="2023-04-12T01:51:38.875" v="495" actId="47"/>
        <pc:sldMkLst>
          <pc:docMk/>
          <pc:sldMk cId="1800947837" sldId="478"/>
        </pc:sldMkLst>
        <pc:spChg chg="del">
          <ac:chgData name="Wolf, Jacob D." userId="05576282-d74a-4647-9cd1-42b570626f82" providerId="ADAL" clId="{D401FDAC-CE39-407A-8DF3-0AB8E7737DA4}" dt="2023-04-12T00:45:13.492" v="224" actId="478"/>
          <ac:spMkLst>
            <pc:docMk/>
            <pc:sldMk cId="1800947837" sldId="478"/>
            <ac:spMk id="2" creationId="{2FC6FCCC-8EE3-E8B8-3796-D4DEB0E2C51B}"/>
          </ac:spMkLst>
        </pc:spChg>
        <pc:spChg chg="add mod">
          <ac:chgData name="Wolf, Jacob D." userId="05576282-d74a-4647-9cd1-42b570626f82" providerId="ADAL" clId="{D401FDAC-CE39-407A-8DF3-0AB8E7737DA4}" dt="2023-04-12T00:45:38.889" v="269" actId="1036"/>
          <ac:spMkLst>
            <pc:docMk/>
            <pc:sldMk cId="1800947837" sldId="478"/>
            <ac:spMk id="3" creationId="{78364C29-A241-DEF6-E805-8E53D3BEB7BE}"/>
          </ac:spMkLst>
        </pc:spChg>
        <pc:spChg chg="del">
          <ac:chgData name="Wolf, Jacob D." userId="05576282-d74a-4647-9cd1-42b570626f82" providerId="ADAL" clId="{D401FDAC-CE39-407A-8DF3-0AB8E7737DA4}" dt="2023-04-12T00:45:13.492" v="224" actId="478"/>
          <ac:spMkLst>
            <pc:docMk/>
            <pc:sldMk cId="1800947837" sldId="478"/>
            <ac:spMk id="4" creationId="{5EA3D5A7-1293-EBC5-DC7A-B564F628D953}"/>
          </ac:spMkLst>
        </pc:spChg>
        <pc:spChg chg="mod">
          <ac:chgData name="Wolf, Jacob D." userId="05576282-d74a-4647-9cd1-42b570626f82" providerId="ADAL" clId="{D401FDAC-CE39-407A-8DF3-0AB8E7737DA4}" dt="2023-04-12T00:45:08.956" v="223" actId="20577"/>
          <ac:spMkLst>
            <pc:docMk/>
            <pc:sldMk cId="1800947837" sldId="478"/>
            <ac:spMk id="5" creationId="{10779A56-A9BF-01E8-5AE0-0C864ABFF74D}"/>
          </ac:spMkLst>
        </pc:spChg>
        <pc:spChg chg="del">
          <ac:chgData name="Wolf, Jacob D." userId="05576282-d74a-4647-9cd1-42b570626f82" providerId="ADAL" clId="{D401FDAC-CE39-407A-8DF3-0AB8E7737DA4}" dt="2023-04-12T00:45:13.492" v="224" actId="478"/>
          <ac:spMkLst>
            <pc:docMk/>
            <pc:sldMk cId="1800947837" sldId="478"/>
            <ac:spMk id="6" creationId="{44EE4685-0EC7-772E-8D2D-29ACEAC1B963}"/>
          </ac:spMkLst>
        </pc:spChg>
        <pc:spChg chg="del">
          <ac:chgData name="Wolf, Jacob D." userId="05576282-d74a-4647-9cd1-42b570626f82" providerId="ADAL" clId="{D401FDAC-CE39-407A-8DF3-0AB8E7737DA4}" dt="2023-04-12T00:45:13.492" v="224" actId="478"/>
          <ac:spMkLst>
            <pc:docMk/>
            <pc:sldMk cId="1800947837" sldId="478"/>
            <ac:spMk id="7" creationId="{66C8B213-3D3D-3E19-BAAC-DBD42602E720}"/>
          </ac:spMkLst>
        </pc:spChg>
        <pc:picChg chg="del">
          <ac:chgData name="Wolf, Jacob D." userId="05576282-d74a-4647-9cd1-42b570626f82" providerId="ADAL" clId="{D401FDAC-CE39-407A-8DF3-0AB8E7737DA4}" dt="2023-04-12T00:45:13.492" v="224" actId="478"/>
          <ac:picMkLst>
            <pc:docMk/>
            <pc:sldMk cId="1800947837" sldId="478"/>
            <ac:picMk id="1026" creationId="{FD38310F-208D-13A1-82DD-255D431A811C}"/>
          </ac:picMkLst>
        </pc:picChg>
        <pc:picChg chg="del">
          <ac:chgData name="Wolf, Jacob D." userId="05576282-d74a-4647-9cd1-42b570626f82" providerId="ADAL" clId="{D401FDAC-CE39-407A-8DF3-0AB8E7737DA4}" dt="2023-04-12T00:45:13.492" v="224" actId="478"/>
          <ac:picMkLst>
            <pc:docMk/>
            <pc:sldMk cId="1800947837" sldId="478"/>
            <ac:picMk id="1028" creationId="{E29B06CD-0785-C359-9030-5F02EC1D9877}"/>
          </ac:picMkLst>
        </pc:picChg>
        <pc:picChg chg="del">
          <ac:chgData name="Wolf, Jacob D." userId="05576282-d74a-4647-9cd1-42b570626f82" providerId="ADAL" clId="{D401FDAC-CE39-407A-8DF3-0AB8E7737DA4}" dt="2023-04-12T00:45:13.492" v="224" actId="478"/>
          <ac:picMkLst>
            <pc:docMk/>
            <pc:sldMk cId="1800947837" sldId="478"/>
            <ac:picMk id="1030" creationId="{843C462D-EB69-648F-D5D9-F68E98BF19A8}"/>
          </ac:picMkLst>
        </pc:picChg>
        <pc:picChg chg="add mod">
          <ac:chgData name="Wolf, Jacob D." userId="05576282-d74a-4647-9cd1-42b570626f82" providerId="ADAL" clId="{D401FDAC-CE39-407A-8DF3-0AB8E7737DA4}" dt="2023-04-12T00:45:19.244" v="226" actId="1076"/>
          <ac:picMkLst>
            <pc:docMk/>
            <pc:sldMk cId="1800947837" sldId="478"/>
            <ac:picMk id="2050" creationId="{1F5DA117-4FD9-93C5-D809-728F68145A13}"/>
          </ac:picMkLst>
        </pc:picChg>
      </pc:sldChg>
      <pc:sldChg chg="addSp delSp modSp new mod modAnim">
        <pc:chgData name="Wolf, Jacob D." userId="05576282-d74a-4647-9cd1-42b570626f82" providerId="ADAL" clId="{D401FDAC-CE39-407A-8DF3-0AB8E7737DA4}" dt="2023-04-12T01:16:33.150" v="469" actId="167"/>
        <pc:sldMkLst>
          <pc:docMk/>
          <pc:sldMk cId="2352493160" sldId="479"/>
        </pc:sldMkLst>
        <pc:spChg chg="del">
          <ac:chgData name="Wolf, Jacob D." userId="05576282-d74a-4647-9cd1-42b570626f82" providerId="ADAL" clId="{D401FDAC-CE39-407A-8DF3-0AB8E7737DA4}" dt="2023-04-12T01:07:29.681" v="412" actId="478"/>
          <ac:spMkLst>
            <pc:docMk/>
            <pc:sldMk cId="2352493160" sldId="479"/>
            <ac:spMk id="2" creationId="{6647E683-A0F2-967C-4A0A-B454FA29FF61}"/>
          </ac:spMkLst>
        </pc:spChg>
        <pc:spChg chg="del">
          <ac:chgData name="Wolf, Jacob D." userId="05576282-d74a-4647-9cd1-42b570626f82" providerId="ADAL" clId="{D401FDAC-CE39-407A-8DF3-0AB8E7737DA4}" dt="2023-04-12T01:07:29.681" v="412" actId="478"/>
          <ac:spMkLst>
            <pc:docMk/>
            <pc:sldMk cId="2352493160" sldId="479"/>
            <ac:spMk id="3" creationId="{2A4C332D-6964-FEDA-1497-A7B14FBC5215}"/>
          </ac:spMkLst>
        </pc:spChg>
        <pc:spChg chg="add mod ord">
          <ac:chgData name="Wolf, Jacob D." userId="05576282-d74a-4647-9cd1-42b570626f82" providerId="ADAL" clId="{D401FDAC-CE39-407A-8DF3-0AB8E7737DA4}" dt="2023-04-12T01:16:33.150" v="469" actId="167"/>
          <ac:spMkLst>
            <pc:docMk/>
            <pc:sldMk cId="2352493160" sldId="479"/>
            <ac:spMk id="4" creationId="{2EF4AB69-1AA5-2B5C-92E3-E3AD24930F49}"/>
          </ac:spMkLst>
        </pc:spChg>
        <pc:spChg chg="add mod">
          <ac:chgData name="Wolf, Jacob D." userId="05576282-d74a-4647-9cd1-42b570626f82" providerId="ADAL" clId="{D401FDAC-CE39-407A-8DF3-0AB8E7737DA4}" dt="2023-04-12T01:09:04.680" v="450" actId="403"/>
          <ac:spMkLst>
            <pc:docMk/>
            <pc:sldMk cId="2352493160" sldId="479"/>
            <ac:spMk id="5" creationId="{BDDDC68E-0213-2C27-6B5F-7FBA3091B573}"/>
          </ac:spMkLst>
        </pc:spChg>
        <pc:spChg chg="add mod">
          <ac:chgData name="Wolf, Jacob D." userId="05576282-d74a-4647-9cd1-42b570626f82" providerId="ADAL" clId="{D401FDAC-CE39-407A-8DF3-0AB8E7737DA4}" dt="2023-04-12T01:09:21.247" v="462" actId="20577"/>
          <ac:spMkLst>
            <pc:docMk/>
            <pc:sldMk cId="2352493160" sldId="479"/>
            <ac:spMk id="6" creationId="{8C9D771B-B3C9-3E2B-6291-22D82E552D5F}"/>
          </ac:spMkLst>
        </pc:spChg>
        <pc:picChg chg="add mod ord">
          <ac:chgData name="Wolf, Jacob D." userId="05576282-d74a-4647-9cd1-42b570626f82" providerId="ADAL" clId="{D401FDAC-CE39-407A-8DF3-0AB8E7737DA4}" dt="2023-04-12T01:15:19.621" v="467" actId="167"/>
          <ac:picMkLst>
            <pc:docMk/>
            <pc:sldMk cId="2352493160" sldId="479"/>
            <ac:picMk id="7" creationId="{9F26BD53-4136-91C2-BEAF-9E204A3DE8E0}"/>
          </ac:picMkLst>
        </pc:picChg>
        <pc:picChg chg="add mod">
          <ac:chgData name="Wolf, Jacob D." userId="05576282-d74a-4647-9cd1-42b570626f82" providerId="ADAL" clId="{D401FDAC-CE39-407A-8DF3-0AB8E7737DA4}" dt="2023-04-12T01:09:10.023" v="452" actId="1076"/>
          <ac:picMkLst>
            <pc:docMk/>
            <pc:sldMk cId="2352493160" sldId="479"/>
            <ac:picMk id="3074" creationId="{8097DF1F-F4A5-B4D8-DFC5-C0F0511D3114}"/>
          </ac:picMkLst>
        </pc:picChg>
      </pc:sldChg>
      <pc:sldChg chg="modSp mod">
        <pc:chgData name="Wolf, Jacob D." userId="05576282-d74a-4647-9cd1-42b570626f82" providerId="ADAL" clId="{D401FDAC-CE39-407A-8DF3-0AB8E7737DA4}" dt="2023-04-12T04:12:31.724" v="954" actId="1582"/>
        <pc:sldMkLst>
          <pc:docMk/>
          <pc:sldMk cId="1900548505" sldId="481"/>
        </pc:sldMkLst>
        <pc:spChg chg="mod">
          <ac:chgData name="Wolf, Jacob D." userId="05576282-d74a-4647-9cd1-42b570626f82" providerId="ADAL" clId="{D401FDAC-CE39-407A-8DF3-0AB8E7737DA4}" dt="2023-04-12T04:12:31.724" v="954" actId="1582"/>
          <ac:spMkLst>
            <pc:docMk/>
            <pc:sldMk cId="1900548505" sldId="481"/>
            <ac:spMk id="11" creationId="{B4377058-2DED-6245-A884-68BDC9FB14B2}"/>
          </ac:spMkLst>
        </pc:spChg>
      </pc:sldChg>
      <pc:sldChg chg="modSp mod">
        <pc:chgData name="Wolf, Jacob D." userId="05576282-d74a-4647-9cd1-42b570626f82" providerId="ADAL" clId="{D401FDAC-CE39-407A-8DF3-0AB8E7737DA4}" dt="2023-04-12T04:14:46.149" v="961" actId="20577"/>
        <pc:sldMkLst>
          <pc:docMk/>
          <pc:sldMk cId="3393169720" sldId="482"/>
        </pc:sldMkLst>
        <pc:spChg chg="mod">
          <ac:chgData name="Wolf, Jacob D." userId="05576282-d74a-4647-9cd1-42b570626f82" providerId="ADAL" clId="{D401FDAC-CE39-407A-8DF3-0AB8E7737DA4}" dt="2023-04-12T04:14:46.149" v="961" actId="20577"/>
          <ac:spMkLst>
            <pc:docMk/>
            <pc:sldMk cId="3393169720" sldId="482"/>
            <ac:spMk id="5" creationId="{F563C2E3-09A2-1866-0E92-1A1E0E3663B4}"/>
          </ac:spMkLst>
        </pc:spChg>
        <pc:spChg chg="mod">
          <ac:chgData name="Wolf, Jacob D." userId="05576282-d74a-4647-9cd1-42b570626f82" providerId="ADAL" clId="{D401FDAC-CE39-407A-8DF3-0AB8E7737DA4}" dt="2023-04-12T04:14:41.727" v="959" actId="20577"/>
          <ac:spMkLst>
            <pc:docMk/>
            <pc:sldMk cId="3393169720" sldId="482"/>
            <ac:spMk id="10" creationId="{6B2446FE-31B9-D9E6-EFD9-6A6152CC8EE7}"/>
          </ac:spMkLst>
        </pc:spChg>
      </pc:sldChg>
      <pc:sldChg chg="modSp mod">
        <pc:chgData name="Wolf, Jacob D." userId="05576282-d74a-4647-9cd1-42b570626f82" providerId="ADAL" clId="{D401FDAC-CE39-407A-8DF3-0AB8E7737DA4}" dt="2023-04-12T04:15:03.693" v="965" actId="20577"/>
        <pc:sldMkLst>
          <pc:docMk/>
          <pc:sldMk cId="1324028266" sldId="483"/>
        </pc:sldMkLst>
        <pc:spChg chg="mod">
          <ac:chgData name="Wolf, Jacob D." userId="05576282-d74a-4647-9cd1-42b570626f82" providerId="ADAL" clId="{D401FDAC-CE39-407A-8DF3-0AB8E7737DA4}" dt="2023-04-12T04:15:03.693" v="965" actId="20577"/>
          <ac:spMkLst>
            <pc:docMk/>
            <pc:sldMk cId="1324028266" sldId="483"/>
            <ac:spMk id="17" creationId="{8B9182AB-0AD6-5022-C2B7-D3B2D99E24F9}"/>
          </ac:spMkLst>
        </pc:spChg>
      </pc:sldChg>
      <pc:sldChg chg="delSp modSp mod">
        <pc:chgData name="Wolf, Jacob D." userId="05576282-d74a-4647-9cd1-42b570626f82" providerId="ADAL" clId="{D401FDAC-CE39-407A-8DF3-0AB8E7737DA4}" dt="2023-04-12T04:15:18.753" v="968" actId="1582"/>
        <pc:sldMkLst>
          <pc:docMk/>
          <pc:sldMk cId="3158163939" sldId="484"/>
        </pc:sldMkLst>
        <pc:spChg chg="mod">
          <ac:chgData name="Wolf, Jacob D." userId="05576282-d74a-4647-9cd1-42b570626f82" providerId="ADAL" clId="{D401FDAC-CE39-407A-8DF3-0AB8E7737DA4}" dt="2023-04-12T04:15:18.753" v="968" actId="1582"/>
          <ac:spMkLst>
            <pc:docMk/>
            <pc:sldMk cId="3158163939" sldId="484"/>
            <ac:spMk id="12" creationId="{AFEBDAB0-ED01-EBED-C6CD-EFBED49B986F}"/>
          </ac:spMkLst>
        </pc:spChg>
        <pc:spChg chg="del">
          <ac:chgData name="Wolf, Jacob D." userId="05576282-d74a-4647-9cd1-42b570626f82" providerId="ADAL" clId="{D401FDAC-CE39-407A-8DF3-0AB8E7737DA4}" dt="2023-04-12T04:15:12.981" v="967" actId="478"/>
          <ac:spMkLst>
            <pc:docMk/>
            <pc:sldMk cId="3158163939" sldId="484"/>
            <ac:spMk id="14" creationId="{B147E775-DA34-5D7D-5D37-56AFEAD90642}"/>
          </ac:spMkLst>
        </pc:spChg>
      </pc:sldChg>
    </pc:docChg>
  </pc:docChgLst>
  <pc:docChgLst>
    <pc:chgData name="Jacob Wolf" userId="05576282-d74a-4647-9cd1-42b570626f82" providerId="ADAL" clId="{5CCFB45D-341A-485C-940F-BD13A7362185}"/>
    <pc:docChg chg="sldOrd">
      <pc:chgData name="Jacob Wolf" userId="05576282-d74a-4647-9cd1-42b570626f82" providerId="ADAL" clId="{5CCFB45D-341A-485C-940F-BD13A7362185}" dt="2023-04-19T20:59:21.616" v="0" actId="20578"/>
      <pc:docMkLst>
        <pc:docMk/>
      </pc:docMkLst>
      <pc:sldChg chg="ord">
        <pc:chgData name="Jacob Wolf" userId="05576282-d74a-4647-9cd1-42b570626f82" providerId="ADAL" clId="{5CCFB45D-341A-485C-940F-BD13A7362185}" dt="2023-04-19T20:59:21.616" v="0" actId="20578"/>
        <pc:sldMkLst>
          <pc:docMk/>
          <pc:sldMk cId="1678058187" sldId="486"/>
        </pc:sldMkLst>
      </pc:sldChg>
    </pc:docChg>
  </pc:docChgLst>
  <pc:docChgLst>
    <pc:chgData name="Astrup, Dylan J." userId="56b1825f-da8e-4cf8-aad7-60ebaa314d46" providerId="ADAL" clId="{C21093CC-F4D4-4FCF-8874-3642BF2A7E67}"/>
    <pc:docChg chg="custSel addSld delSld modSld sldOrd">
      <pc:chgData name="Astrup, Dylan J." userId="56b1825f-da8e-4cf8-aad7-60ebaa314d46" providerId="ADAL" clId="{C21093CC-F4D4-4FCF-8874-3642BF2A7E67}" dt="2023-04-12T18:00:03.488" v="543" actId="27636"/>
      <pc:docMkLst>
        <pc:docMk/>
      </pc:docMkLst>
      <pc:sldChg chg="modNotesTx">
        <pc:chgData name="Astrup, Dylan J." userId="56b1825f-da8e-4cf8-aad7-60ebaa314d46" providerId="ADAL" clId="{C21093CC-F4D4-4FCF-8874-3642BF2A7E67}" dt="2023-04-12T17:05:52.950" v="5" actId="20577"/>
        <pc:sldMkLst>
          <pc:docMk/>
          <pc:sldMk cId="960491376" sldId="257"/>
        </pc:sldMkLst>
      </pc:sldChg>
      <pc:sldChg chg="modNotesTx">
        <pc:chgData name="Astrup, Dylan J." userId="56b1825f-da8e-4cf8-aad7-60ebaa314d46" providerId="ADAL" clId="{C21093CC-F4D4-4FCF-8874-3642BF2A7E67}" dt="2023-04-12T17:07:03.358" v="12" actId="20577"/>
        <pc:sldMkLst>
          <pc:docMk/>
          <pc:sldMk cId="4065220342" sldId="258"/>
        </pc:sldMkLst>
      </pc:sldChg>
      <pc:sldChg chg="modSp mod modNotesTx">
        <pc:chgData name="Astrup, Dylan J." userId="56b1825f-da8e-4cf8-aad7-60ebaa314d46" providerId="ADAL" clId="{C21093CC-F4D4-4FCF-8874-3642BF2A7E67}" dt="2023-04-12T17:32:47.971" v="453" actId="20577"/>
        <pc:sldMkLst>
          <pc:docMk/>
          <pc:sldMk cId="199341519" sldId="269"/>
        </pc:sldMkLst>
        <pc:spChg chg="mod">
          <ac:chgData name="Astrup, Dylan J." userId="56b1825f-da8e-4cf8-aad7-60ebaa314d46" providerId="ADAL" clId="{C21093CC-F4D4-4FCF-8874-3642BF2A7E67}" dt="2023-04-12T17:32:47.971" v="453" actId="20577"/>
          <ac:spMkLst>
            <pc:docMk/>
            <pc:sldMk cId="199341519" sldId="269"/>
            <ac:spMk id="3" creationId="{CFF2AB9F-1783-4CD9-EF26-07C37D2C3440}"/>
          </ac:spMkLst>
        </pc:spChg>
      </pc:sldChg>
      <pc:sldChg chg="addSp modSp add del mod modClrScheme chgLayout">
        <pc:chgData name="Astrup, Dylan J." userId="56b1825f-da8e-4cf8-aad7-60ebaa314d46" providerId="ADAL" clId="{C21093CC-F4D4-4FCF-8874-3642BF2A7E67}" dt="2023-04-12T17:34:11.731" v="456" actId="47"/>
        <pc:sldMkLst>
          <pc:docMk/>
          <pc:sldMk cId="2830437999" sldId="293"/>
        </pc:sldMkLst>
        <pc:spChg chg="mod ord">
          <ac:chgData name="Astrup, Dylan J." userId="56b1825f-da8e-4cf8-aad7-60ebaa314d46" providerId="ADAL" clId="{C21093CC-F4D4-4FCF-8874-3642BF2A7E67}" dt="2023-04-12T17:33:58.366" v="455" actId="700"/>
          <ac:spMkLst>
            <pc:docMk/>
            <pc:sldMk cId="2830437999" sldId="293"/>
            <ac:spMk id="2" creationId="{5B2A849E-3C54-8760-82AA-B11FBC3D80D1}"/>
          </ac:spMkLst>
        </pc:spChg>
        <pc:spChg chg="add mod ord">
          <ac:chgData name="Astrup, Dylan J." userId="56b1825f-da8e-4cf8-aad7-60ebaa314d46" providerId="ADAL" clId="{C21093CC-F4D4-4FCF-8874-3642BF2A7E67}" dt="2023-04-12T17:33:58.366" v="455" actId="700"/>
          <ac:spMkLst>
            <pc:docMk/>
            <pc:sldMk cId="2830437999" sldId="293"/>
            <ac:spMk id="3" creationId="{24FAB6BB-D4A6-7741-1234-048C1DB4F603}"/>
          </ac:spMkLst>
        </pc:spChg>
      </pc:sldChg>
      <pc:sldChg chg="modSp mod modNotesTx">
        <pc:chgData name="Astrup, Dylan J." userId="56b1825f-da8e-4cf8-aad7-60ebaa314d46" providerId="ADAL" clId="{C21093CC-F4D4-4FCF-8874-3642BF2A7E67}" dt="2023-04-12T17:08:19.401" v="55" actId="1076"/>
        <pc:sldMkLst>
          <pc:docMk/>
          <pc:sldMk cId="132303672" sldId="425"/>
        </pc:sldMkLst>
        <pc:spChg chg="mod">
          <ac:chgData name="Astrup, Dylan J." userId="56b1825f-da8e-4cf8-aad7-60ebaa314d46" providerId="ADAL" clId="{C21093CC-F4D4-4FCF-8874-3642BF2A7E67}" dt="2023-04-12T17:08:19.401" v="55" actId="1076"/>
          <ac:spMkLst>
            <pc:docMk/>
            <pc:sldMk cId="132303672" sldId="425"/>
            <ac:spMk id="5" creationId="{23B7346B-0DD0-9B61-3B4F-B4A8AEFB504E}"/>
          </ac:spMkLst>
        </pc:spChg>
      </pc:sldChg>
      <pc:sldChg chg="modNotesTx">
        <pc:chgData name="Astrup, Dylan J." userId="56b1825f-da8e-4cf8-aad7-60ebaa314d46" providerId="ADAL" clId="{C21093CC-F4D4-4FCF-8874-3642BF2A7E67}" dt="2023-04-12T17:23:35.136" v="180" actId="20577"/>
        <pc:sldMkLst>
          <pc:docMk/>
          <pc:sldMk cId="3963976080" sldId="428"/>
        </pc:sldMkLst>
      </pc:sldChg>
      <pc:sldChg chg="modNotesTx">
        <pc:chgData name="Astrup, Dylan J." userId="56b1825f-da8e-4cf8-aad7-60ebaa314d46" providerId="ADAL" clId="{C21093CC-F4D4-4FCF-8874-3642BF2A7E67}" dt="2023-04-12T17:24:23.648" v="191" actId="20577"/>
        <pc:sldMkLst>
          <pc:docMk/>
          <pc:sldMk cId="1961795313" sldId="429"/>
        </pc:sldMkLst>
      </pc:sldChg>
      <pc:sldChg chg="modNotesTx">
        <pc:chgData name="Astrup, Dylan J." userId="56b1825f-da8e-4cf8-aad7-60ebaa314d46" providerId="ADAL" clId="{C21093CC-F4D4-4FCF-8874-3642BF2A7E67}" dt="2023-04-12T17:27:05.191" v="230" actId="20577"/>
        <pc:sldMkLst>
          <pc:docMk/>
          <pc:sldMk cId="1976831056" sldId="430"/>
        </pc:sldMkLst>
      </pc:sldChg>
      <pc:sldChg chg="modNotesTx">
        <pc:chgData name="Astrup, Dylan J." userId="56b1825f-da8e-4cf8-aad7-60ebaa314d46" providerId="ADAL" clId="{C21093CC-F4D4-4FCF-8874-3642BF2A7E67}" dt="2023-04-12T17:27:46.391" v="241" actId="20577"/>
        <pc:sldMkLst>
          <pc:docMk/>
          <pc:sldMk cId="3999422077" sldId="431"/>
        </pc:sldMkLst>
      </pc:sldChg>
      <pc:sldChg chg="modNotesTx">
        <pc:chgData name="Astrup, Dylan J." userId="56b1825f-da8e-4cf8-aad7-60ebaa314d46" providerId="ADAL" clId="{C21093CC-F4D4-4FCF-8874-3642BF2A7E67}" dt="2023-04-12T17:29:03.754" v="260" actId="20577"/>
        <pc:sldMkLst>
          <pc:docMk/>
          <pc:sldMk cId="1763216269" sldId="433"/>
        </pc:sldMkLst>
      </pc:sldChg>
      <pc:sldChg chg="modNotesTx">
        <pc:chgData name="Astrup, Dylan J." userId="56b1825f-da8e-4cf8-aad7-60ebaa314d46" providerId="ADAL" clId="{C21093CC-F4D4-4FCF-8874-3642BF2A7E67}" dt="2023-04-12T17:31:00.672" v="332" actId="20577"/>
        <pc:sldMkLst>
          <pc:docMk/>
          <pc:sldMk cId="3997444563" sldId="434"/>
        </pc:sldMkLst>
      </pc:sldChg>
      <pc:sldChg chg="modNotesTx">
        <pc:chgData name="Astrup, Dylan J." userId="56b1825f-da8e-4cf8-aad7-60ebaa314d46" providerId="ADAL" clId="{C21093CC-F4D4-4FCF-8874-3642BF2A7E67}" dt="2023-04-12T17:31:17.481" v="342" actId="20577"/>
        <pc:sldMkLst>
          <pc:docMk/>
          <pc:sldMk cId="759801719" sldId="435"/>
        </pc:sldMkLst>
      </pc:sldChg>
      <pc:sldChg chg="modNotesTx">
        <pc:chgData name="Astrup, Dylan J." userId="56b1825f-da8e-4cf8-aad7-60ebaa314d46" providerId="ADAL" clId="{C21093CC-F4D4-4FCF-8874-3642BF2A7E67}" dt="2023-04-12T17:07:07.320" v="20" actId="20577"/>
        <pc:sldMkLst>
          <pc:docMk/>
          <pc:sldMk cId="3679761103" sldId="436"/>
        </pc:sldMkLst>
      </pc:sldChg>
      <pc:sldChg chg="modNotesTx">
        <pc:chgData name="Astrup, Dylan J." userId="56b1825f-da8e-4cf8-aad7-60ebaa314d46" providerId="ADAL" clId="{C21093CC-F4D4-4FCF-8874-3642BF2A7E67}" dt="2023-04-12T17:07:09.895" v="26" actId="20577"/>
        <pc:sldMkLst>
          <pc:docMk/>
          <pc:sldMk cId="1873166901" sldId="437"/>
        </pc:sldMkLst>
      </pc:sldChg>
      <pc:sldChg chg="modNotesTx">
        <pc:chgData name="Astrup, Dylan J." userId="56b1825f-da8e-4cf8-aad7-60ebaa314d46" providerId="ADAL" clId="{C21093CC-F4D4-4FCF-8874-3642BF2A7E67}" dt="2023-04-12T17:07:16.595" v="38" actId="20577"/>
        <pc:sldMkLst>
          <pc:docMk/>
          <pc:sldMk cId="1646982605" sldId="438"/>
        </pc:sldMkLst>
      </pc:sldChg>
      <pc:sldChg chg="modNotesTx">
        <pc:chgData name="Astrup, Dylan J." userId="56b1825f-da8e-4cf8-aad7-60ebaa314d46" providerId="ADAL" clId="{C21093CC-F4D4-4FCF-8874-3642BF2A7E67}" dt="2023-04-12T17:07:12.474" v="32" actId="20577"/>
        <pc:sldMkLst>
          <pc:docMk/>
          <pc:sldMk cId="4067594342" sldId="439"/>
        </pc:sldMkLst>
      </pc:sldChg>
      <pc:sldChg chg="modNotesTx">
        <pc:chgData name="Astrup, Dylan J." userId="56b1825f-da8e-4cf8-aad7-60ebaa314d46" providerId="ADAL" clId="{C21093CC-F4D4-4FCF-8874-3642BF2A7E67}" dt="2023-04-12T17:07:19.102" v="44" actId="20577"/>
        <pc:sldMkLst>
          <pc:docMk/>
          <pc:sldMk cId="3932051848" sldId="441"/>
        </pc:sldMkLst>
      </pc:sldChg>
      <pc:sldChg chg="modNotesTx">
        <pc:chgData name="Astrup, Dylan J." userId="56b1825f-da8e-4cf8-aad7-60ebaa314d46" providerId="ADAL" clId="{C21093CC-F4D4-4FCF-8874-3642BF2A7E67}" dt="2023-04-12T17:11:26.305" v="75" actId="20577"/>
        <pc:sldMkLst>
          <pc:docMk/>
          <pc:sldMk cId="1593846134" sldId="442"/>
        </pc:sldMkLst>
      </pc:sldChg>
      <pc:sldChg chg="modNotesTx">
        <pc:chgData name="Astrup, Dylan J." userId="56b1825f-da8e-4cf8-aad7-60ebaa314d46" providerId="ADAL" clId="{C21093CC-F4D4-4FCF-8874-3642BF2A7E67}" dt="2023-04-12T17:11:19.204" v="60" actId="20577"/>
        <pc:sldMkLst>
          <pc:docMk/>
          <pc:sldMk cId="1253328720" sldId="443"/>
        </pc:sldMkLst>
      </pc:sldChg>
      <pc:sldChg chg="modNotesTx">
        <pc:chgData name="Astrup, Dylan J." userId="56b1825f-da8e-4cf8-aad7-60ebaa314d46" providerId="ADAL" clId="{C21093CC-F4D4-4FCF-8874-3642BF2A7E67}" dt="2023-04-12T17:11:30.637" v="80" actId="20577"/>
        <pc:sldMkLst>
          <pc:docMk/>
          <pc:sldMk cId="2739393003" sldId="446"/>
        </pc:sldMkLst>
      </pc:sldChg>
      <pc:sldChg chg="modNotesTx">
        <pc:chgData name="Astrup, Dylan J." userId="56b1825f-da8e-4cf8-aad7-60ebaa314d46" providerId="ADAL" clId="{C21093CC-F4D4-4FCF-8874-3642BF2A7E67}" dt="2023-04-12T17:04:09.722" v="0" actId="20577"/>
        <pc:sldMkLst>
          <pc:docMk/>
          <pc:sldMk cId="1201580863" sldId="449"/>
        </pc:sldMkLst>
      </pc:sldChg>
      <pc:sldChg chg="modNotesTx">
        <pc:chgData name="Astrup, Dylan J." userId="56b1825f-da8e-4cf8-aad7-60ebaa314d46" providerId="ADAL" clId="{C21093CC-F4D4-4FCF-8874-3642BF2A7E67}" dt="2023-04-12T17:23:53.594" v="185" actId="20577"/>
        <pc:sldMkLst>
          <pc:docMk/>
          <pc:sldMk cId="4039675324" sldId="452"/>
        </pc:sldMkLst>
      </pc:sldChg>
      <pc:sldChg chg="modNotesTx">
        <pc:chgData name="Astrup, Dylan J." userId="56b1825f-da8e-4cf8-aad7-60ebaa314d46" providerId="ADAL" clId="{C21093CC-F4D4-4FCF-8874-3642BF2A7E67}" dt="2023-04-12T17:24:27.482" v="196" actId="20577"/>
        <pc:sldMkLst>
          <pc:docMk/>
          <pc:sldMk cId="2456636960" sldId="453"/>
        </pc:sldMkLst>
      </pc:sldChg>
      <pc:sldChg chg="del modNotesTx">
        <pc:chgData name="Astrup, Dylan J." userId="56b1825f-da8e-4cf8-aad7-60ebaa314d46" providerId="ADAL" clId="{C21093CC-F4D4-4FCF-8874-3642BF2A7E67}" dt="2023-04-12T17:21:47.453" v="87" actId="47"/>
        <pc:sldMkLst>
          <pc:docMk/>
          <pc:sldMk cId="48691049" sldId="457"/>
        </pc:sldMkLst>
      </pc:sldChg>
      <pc:sldChg chg="modSp mod modNotesTx">
        <pc:chgData name="Astrup, Dylan J." userId="56b1825f-da8e-4cf8-aad7-60ebaa314d46" providerId="ADAL" clId="{C21093CC-F4D4-4FCF-8874-3642BF2A7E67}" dt="2023-04-12T17:24:40.384" v="224" actId="20577"/>
        <pc:sldMkLst>
          <pc:docMk/>
          <pc:sldMk cId="1418779542" sldId="459"/>
        </pc:sldMkLst>
        <pc:spChg chg="mod">
          <ac:chgData name="Astrup, Dylan J." userId="56b1825f-da8e-4cf8-aad7-60ebaa314d46" providerId="ADAL" clId="{C21093CC-F4D4-4FCF-8874-3642BF2A7E67}" dt="2023-04-12T17:24:40.384" v="224" actId="20577"/>
          <ac:spMkLst>
            <pc:docMk/>
            <pc:sldMk cId="1418779542" sldId="459"/>
            <ac:spMk id="3" creationId="{192DD30C-3B1A-F5F6-5806-13A845B6D3EE}"/>
          </ac:spMkLst>
        </pc:spChg>
      </pc:sldChg>
      <pc:sldChg chg="addSp delSp modSp mod modNotesTx">
        <pc:chgData name="Astrup, Dylan J." userId="56b1825f-da8e-4cf8-aad7-60ebaa314d46" providerId="ADAL" clId="{C21093CC-F4D4-4FCF-8874-3642BF2A7E67}" dt="2023-04-12T17:59:55.233" v="538" actId="21"/>
        <pc:sldMkLst>
          <pc:docMk/>
          <pc:sldMk cId="1687535543" sldId="461"/>
        </pc:sldMkLst>
        <pc:spChg chg="del mod">
          <ac:chgData name="Astrup, Dylan J." userId="56b1825f-da8e-4cf8-aad7-60ebaa314d46" providerId="ADAL" clId="{C21093CC-F4D4-4FCF-8874-3642BF2A7E67}" dt="2023-04-12T17:29:59.622" v="304" actId="478"/>
          <ac:spMkLst>
            <pc:docMk/>
            <pc:sldMk cId="1687535543" sldId="461"/>
            <ac:spMk id="3" creationId="{52ED0C16-BB07-5C81-643D-0EC4C26AF84F}"/>
          </ac:spMkLst>
        </pc:spChg>
        <pc:spChg chg="add del mod">
          <ac:chgData name="Astrup, Dylan J." userId="56b1825f-da8e-4cf8-aad7-60ebaa314d46" providerId="ADAL" clId="{C21093CC-F4D4-4FCF-8874-3642BF2A7E67}" dt="2023-04-12T17:30:01.842" v="305" actId="478"/>
          <ac:spMkLst>
            <pc:docMk/>
            <pc:sldMk cId="1687535543" sldId="461"/>
            <ac:spMk id="5" creationId="{F3DBDACC-0035-BFB2-2C9A-1C766F3F3E14}"/>
          </ac:spMkLst>
        </pc:spChg>
        <pc:spChg chg="add mod">
          <ac:chgData name="Astrup, Dylan J." userId="56b1825f-da8e-4cf8-aad7-60ebaa314d46" providerId="ADAL" clId="{C21093CC-F4D4-4FCF-8874-3642BF2A7E67}" dt="2023-04-12T17:59:55.233" v="538" actId="21"/>
          <ac:spMkLst>
            <pc:docMk/>
            <pc:sldMk cId="1687535543" sldId="461"/>
            <ac:spMk id="6" creationId="{178650EB-025E-3EB8-87DC-2E6C9391C764}"/>
          </ac:spMkLst>
        </pc:spChg>
      </pc:sldChg>
      <pc:sldChg chg="modNotesTx">
        <pc:chgData name="Astrup, Dylan J." userId="56b1825f-da8e-4cf8-aad7-60ebaa314d46" providerId="ADAL" clId="{C21093CC-F4D4-4FCF-8874-3642BF2A7E67}" dt="2023-04-12T17:29:10.200" v="271" actId="20577"/>
        <pc:sldMkLst>
          <pc:docMk/>
          <pc:sldMk cId="2863668202" sldId="462"/>
        </pc:sldMkLst>
      </pc:sldChg>
      <pc:sldChg chg="modNotesTx">
        <pc:chgData name="Astrup, Dylan J." userId="56b1825f-da8e-4cf8-aad7-60ebaa314d46" providerId="ADAL" clId="{C21093CC-F4D4-4FCF-8874-3642BF2A7E67}" dt="2023-04-12T17:29:23.809" v="291" actId="20577"/>
        <pc:sldMkLst>
          <pc:docMk/>
          <pc:sldMk cId="2950559508" sldId="463"/>
        </pc:sldMkLst>
      </pc:sldChg>
      <pc:sldChg chg="modNotesTx">
        <pc:chgData name="Astrup, Dylan J." userId="56b1825f-da8e-4cf8-aad7-60ebaa314d46" providerId="ADAL" clId="{C21093CC-F4D4-4FCF-8874-3642BF2A7E67}" dt="2023-04-12T17:29:15.818" v="276" actId="20577"/>
        <pc:sldMkLst>
          <pc:docMk/>
          <pc:sldMk cId="1334586753" sldId="464"/>
        </pc:sldMkLst>
      </pc:sldChg>
      <pc:sldChg chg="modNotesTx">
        <pc:chgData name="Astrup, Dylan J." userId="56b1825f-da8e-4cf8-aad7-60ebaa314d46" providerId="ADAL" clId="{C21093CC-F4D4-4FCF-8874-3642BF2A7E67}" dt="2023-04-12T17:11:21.710" v="65" actId="20577"/>
        <pc:sldMkLst>
          <pc:docMk/>
          <pc:sldMk cId="757621392" sldId="470"/>
        </pc:sldMkLst>
      </pc:sldChg>
      <pc:sldChg chg="modNotesTx">
        <pc:chgData name="Astrup, Dylan J." userId="56b1825f-da8e-4cf8-aad7-60ebaa314d46" providerId="ADAL" clId="{C21093CC-F4D4-4FCF-8874-3642BF2A7E67}" dt="2023-04-12T17:11:24.030" v="70" actId="20577"/>
        <pc:sldMkLst>
          <pc:docMk/>
          <pc:sldMk cId="2163660579" sldId="471"/>
        </pc:sldMkLst>
      </pc:sldChg>
      <pc:sldChg chg="ord">
        <pc:chgData name="Astrup, Dylan J." userId="56b1825f-da8e-4cf8-aad7-60ebaa314d46" providerId="ADAL" clId="{C21093CC-F4D4-4FCF-8874-3642BF2A7E67}" dt="2023-04-12T17:35:11.974" v="493"/>
        <pc:sldMkLst>
          <pc:docMk/>
          <pc:sldMk cId="2352493160" sldId="479"/>
        </pc:sldMkLst>
      </pc:sldChg>
      <pc:sldChg chg="modNotesTx">
        <pc:chgData name="Astrup, Dylan J." userId="56b1825f-da8e-4cf8-aad7-60ebaa314d46" providerId="ADAL" clId="{C21093CC-F4D4-4FCF-8874-3642BF2A7E67}" dt="2023-04-12T17:27:49.041" v="246" actId="20577"/>
        <pc:sldMkLst>
          <pc:docMk/>
          <pc:sldMk cId="1900548505" sldId="481"/>
        </pc:sldMkLst>
      </pc:sldChg>
      <pc:sldChg chg="modNotesTx">
        <pc:chgData name="Astrup, Dylan J." userId="56b1825f-da8e-4cf8-aad7-60ebaa314d46" providerId="ADAL" clId="{C21093CC-F4D4-4FCF-8874-3642BF2A7E67}" dt="2023-04-12T17:29:06.203" v="265" actId="20577"/>
        <pc:sldMkLst>
          <pc:docMk/>
          <pc:sldMk cId="3393169720" sldId="482"/>
        </pc:sldMkLst>
      </pc:sldChg>
      <pc:sldChg chg="modNotesTx">
        <pc:chgData name="Astrup, Dylan J." userId="56b1825f-da8e-4cf8-aad7-60ebaa314d46" providerId="ADAL" clId="{C21093CC-F4D4-4FCF-8874-3642BF2A7E67}" dt="2023-04-12T17:29:18.823" v="281" actId="20577"/>
        <pc:sldMkLst>
          <pc:docMk/>
          <pc:sldMk cId="1324028266" sldId="483"/>
        </pc:sldMkLst>
      </pc:sldChg>
      <pc:sldChg chg="modNotesTx">
        <pc:chgData name="Astrup, Dylan J." userId="56b1825f-da8e-4cf8-aad7-60ebaa314d46" providerId="ADAL" clId="{C21093CC-F4D4-4FCF-8874-3642BF2A7E67}" dt="2023-04-12T17:29:20.941" v="286" actId="20577"/>
        <pc:sldMkLst>
          <pc:docMk/>
          <pc:sldMk cId="3158163939" sldId="484"/>
        </pc:sldMkLst>
      </pc:sldChg>
      <pc:sldChg chg="modNotesTx">
        <pc:chgData name="Astrup, Dylan J." userId="56b1825f-da8e-4cf8-aad7-60ebaa314d46" providerId="ADAL" clId="{C21093CC-F4D4-4FCF-8874-3642BF2A7E67}" dt="2023-04-12T17:27:08.689" v="235" actId="20577"/>
        <pc:sldMkLst>
          <pc:docMk/>
          <pc:sldMk cId="1678058187" sldId="486"/>
        </pc:sldMkLst>
      </pc:sldChg>
      <pc:sldChg chg="modNotesTx">
        <pc:chgData name="Astrup, Dylan J." userId="56b1825f-da8e-4cf8-aad7-60ebaa314d46" providerId="ADAL" clId="{C21093CC-F4D4-4FCF-8874-3642BF2A7E67}" dt="2023-04-12T17:29:29.833" v="301" actId="20577"/>
        <pc:sldMkLst>
          <pc:docMk/>
          <pc:sldMk cId="490656093" sldId="487"/>
        </pc:sldMkLst>
      </pc:sldChg>
      <pc:sldChg chg="modNotesTx">
        <pc:chgData name="Astrup, Dylan J." userId="56b1825f-da8e-4cf8-aad7-60ebaa314d46" providerId="ADAL" clId="{C21093CC-F4D4-4FCF-8874-3642BF2A7E67}" dt="2023-04-12T17:30:44.075" v="327" actId="20577"/>
        <pc:sldMkLst>
          <pc:docMk/>
          <pc:sldMk cId="2009270681" sldId="488"/>
        </pc:sldMkLst>
      </pc:sldChg>
      <pc:sldChg chg="modNotesTx">
        <pc:chgData name="Astrup, Dylan J." userId="56b1825f-da8e-4cf8-aad7-60ebaa314d46" providerId="ADAL" clId="{C21093CC-F4D4-4FCF-8874-3642BF2A7E67}" dt="2023-04-12T17:31:14.498" v="337" actId="20577"/>
        <pc:sldMkLst>
          <pc:docMk/>
          <pc:sldMk cId="3351527571" sldId="490"/>
        </pc:sldMkLst>
      </pc:sldChg>
      <pc:sldChg chg="modSp add mod">
        <pc:chgData name="Astrup, Dylan J." userId="56b1825f-da8e-4cf8-aad7-60ebaa314d46" providerId="ADAL" clId="{C21093CC-F4D4-4FCF-8874-3642BF2A7E67}" dt="2023-04-12T17:23:11.094" v="174" actId="1076"/>
        <pc:sldMkLst>
          <pc:docMk/>
          <pc:sldMk cId="2576123838" sldId="491"/>
        </pc:sldMkLst>
        <pc:spChg chg="mod">
          <ac:chgData name="Astrup, Dylan J." userId="56b1825f-da8e-4cf8-aad7-60ebaa314d46" providerId="ADAL" clId="{C21093CC-F4D4-4FCF-8874-3642BF2A7E67}" dt="2023-04-12T17:21:54.286" v="104" actId="20577"/>
          <ac:spMkLst>
            <pc:docMk/>
            <pc:sldMk cId="2576123838" sldId="491"/>
            <ac:spMk id="2" creationId="{0232CEEC-D353-06C7-425D-3C2A60ADB044}"/>
          </ac:spMkLst>
        </pc:spChg>
        <pc:spChg chg="mod">
          <ac:chgData name="Astrup, Dylan J." userId="56b1825f-da8e-4cf8-aad7-60ebaa314d46" providerId="ADAL" clId="{C21093CC-F4D4-4FCF-8874-3642BF2A7E67}" dt="2023-04-12T17:23:11.094" v="174" actId="1076"/>
          <ac:spMkLst>
            <pc:docMk/>
            <pc:sldMk cId="2576123838" sldId="491"/>
            <ac:spMk id="3" creationId="{A45CECF2-0353-4A40-35F3-B0D39C28D9E1}"/>
          </ac:spMkLst>
        </pc:spChg>
        <pc:spChg chg="mod">
          <ac:chgData name="Astrup, Dylan J." userId="56b1825f-da8e-4cf8-aad7-60ebaa314d46" providerId="ADAL" clId="{C21093CC-F4D4-4FCF-8874-3642BF2A7E67}" dt="2023-04-12T17:22:05.510" v="128" actId="20577"/>
          <ac:spMkLst>
            <pc:docMk/>
            <pc:sldMk cId="2576123838" sldId="491"/>
            <ac:spMk id="8" creationId="{FA5AAADB-D94D-AD6B-5BB4-03059BC68D45}"/>
          </ac:spMkLst>
        </pc:spChg>
      </pc:sldChg>
      <pc:sldChg chg="addSp delSp modSp add mod">
        <pc:chgData name="Astrup, Dylan J." userId="56b1825f-da8e-4cf8-aad7-60ebaa314d46" providerId="ADAL" clId="{C21093CC-F4D4-4FCF-8874-3642BF2A7E67}" dt="2023-04-12T17:35:08.050" v="491" actId="688"/>
        <pc:sldMkLst>
          <pc:docMk/>
          <pc:sldMk cId="3054480380" sldId="492"/>
        </pc:sldMkLst>
        <pc:spChg chg="mod">
          <ac:chgData name="Astrup, Dylan J." userId="56b1825f-da8e-4cf8-aad7-60ebaa314d46" providerId="ADAL" clId="{C21093CC-F4D4-4FCF-8874-3642BF2A7E67}" dt="2023-04-12T17:34:31.711" v="471" actId="1076"/>
          <ac:spMkLst>
            <pc:docMk/>
            <pc:sldMk cId="3054480380" sldId="492"/>
            <ac:spMk id="2" creationId="{8A438E16-90DB-DFB2-5E99-8B1237B42777}"/>
          </ac:spMkLst>
        </pc:spChg>
        <pc:spChg chg="del">
          <ac:chgData name="Astrup, Dylan J." userId="56b1825f-da8e-4cf8-aad7-60ebaa314d46" providerId="ADAL" clId="{C21093CC-F4D4-4FCF-8874-3642BF2A7E67}" dt="2023-04-12T17:34:26.852" v="469" actId="478"/>
          <ac:spMkLst>
            <pc:docMk/>
            <pc:sldMk cId="3054480380" sldId="492"/>
            <ac:spMk id="3" creationId="{CFF2AB9F-1783-4CD9-EF26-07C37D2C3440}"/>
          </ac:spMkLst>
        </pc:spChg>
        <pc:spChg chg="add del mod">
          <ac:chgData name="Astrup, Dylan J." userId="56b1825f-da8e-4cf8-aad7-60ebaa314d46" providerId="ADAL" clId="{C21093CC-F4D4-4FCF-8874-3642BF2A7E67}" dt="2023-04-12T17:34:27.998" v="470" actId="478"/>
          <ac:spMkLst>
            <pc:docMk/>
            <pc:sldMk cId="3054480380" sldId="492"/>
            <ac:spMk id="5" creationId="{6F4BC749-3530-E270-679E-133593193FAD}"/>
          </ac:spMkLst>
        </pc:spChg>
        <pc:spChg chg="add mod">
          <ac:chgData name="Astrup, Dylan J." userId="56b1825f-da8e-4cf8-aad7-60ebaa314d46" providerId="ADAL" clId="{C21093CC-F4D4-4FCF-8874-3642BF2A7E67}" dt="2023-04-12T17:34:54.071" v="485" actId="688"/>
          <ac:spMkLst>
            <pc:docMk/>
            <pc:sldMk cId="3054480380" sldId="492"/>
            <ac:spMk id="6" creationId="{D5FC2542-F7F1-9C27-5DB7-041322958159}"/>
          </ac:spMkLst>
        </pc:spChg>
        <pc:spChg chg="add mod">
          <ac:chgData name="Astrup, Dylan J." userId="56b1825f-da8e-4cf8-aad7-60ebaa314d46" providerId="ADAL" clId="{C21093CC-F4D4-4FCF-8874-3642BF2A7E67}" dt="2023-04-12T17:34:59.534" v="488" actId="688"/>
          <ac:spMkLst>
            <pc:docMk/>
            <pc:sldMk cId="3054480380" sldId="492"/>
            <ac:spMk id="7" creationId="{C3FC56E6-0A92-86B6-C8D4-9D2EB62E1647}"/>
          </ac:spMkLst>
        </pc:spChg>
        <pc:spChg chg="add mod">
          <ac:chgData name="Astrup, Dylan J." userId="56b1825f-da8e-4cf8-aad7-60ebaa314d46" providerId="ADAL" clId="{C21093CC-F4D4-4FCF-8874-3642BF2A7E67}" dt="2023-04-12T17:35:08.050" v="491" actId="688"/>
          <ac:spMkLst>
            <pc:docMk/>
            <pc:sldMk cId="3054480380" sldId="492"/>
            <ac:spMk id="8" creationId="{1238611F-F15B-9DA9-84E4-1265E9BEEDBF}"/>
          </ac:spMkLst>
        </pc:spChg>
      </pc:sldChg>
      <pc:sldChg chg="modSp add mod ord">
        <pc:chgData name="Astrup, Dylan J." userId="56b1825f-da8e-4cf8-aad7-60ebaa314d46" providerId="ADAL" clId="{C21093CC-F4D4-4FCF-8874-3642BF2A7E67}" dt="2023-04-12T18:00:03.488" v="543" actId="27636"/>
        <pc:sldMkLst>
          <pc:docMk/>
          <pc:sldMk cId="3937862775" sldId="493"/>
        </pc:sldMkLst>
        <pc:spChg chg="mod">
          <ac:chgData name="Astrup, Dylan J." userId="56b1825f-da8e-4cf8-aad7-60ebaa314d46" providerId="ADAL" clId="{C21093CC-F4D4-4FCF-8874-3642BF2A7E67}" dt="2023-04-12T17:58:19.492" v="513" actId="20577"/>
          <ac:spMkLst>
            <pc:docMk/>
            <pc:sldMk cId="3937862775" sldId="493"/>
            <ac:spMk id="2" creationId="{7837C031-7E5A-65B2-3608-243CA418DA70}"/>
          </ac:spMkLst>
        </pc:spChg>
        <pc:spChg chg="mod">
          <ac:chgData name="Astrup, Dylan J." userId="56b1825f-da8e-4cf8-aad7-60ebaa314d46" providerId="ADAL" clId="{C21093CC-F4D4-4FCF-8874-3642BF2A7E67}" dt="2023-04-12T18:00:03.488" v="543" actId="27636"/>
          <ac:spMkLst>
            <pc:docMk/>
            <pc:sldMk cId="3937862775" sldId="493"/>
            <ac:spMk id="6" creationId="{178650EB-025E-3EB8-87DC-2E6C9391C764}"/>
          </ac:spMkLst>
        </pc:spChg>
      </pc:sldChg>
    </pc:docChg>
  </pc:docChgLst>
  <pc:docChgLst>
    <pc:chgData name="Berson, Titan R." userId="b095c4ac-d937-49ad-8eb7-8da13456c348" providerId="ADAL" clId="{A9408330-6E18-453B-AB9D-60B1631619E2}"/>
    <pc:docChg chg="modSld">
      <pc:chgData name="Berson, Titan R." userId="b095c4ac-d937-49ad-8eb7-8da13456c348" providerId="ADAL" clId="{A9408330-6E18-453B-AB9D-60B1631619E2}" dt="2023-04-26T02:41:43.002" v="0" actId="1076"/>
      <pc:docMkLst>
        <pc:docMk/>
      </pc:docMkLst>
      <pc:sldChg chg="modSp mod">
        <pc:chgData name="Berson, Titan R." userId="b095c4ac-d937-49ad-8eb7-8da13456c348" providerId="ADAL" clId="{A9408330-6E18-453B-AB9D-60B1631619E2}" dt="2023-04-26T02:41:43.002" v="0" actId="1076"/>
        <pc:sldMkLst>
          <pc:docMk/>
          <pc:sldMk cId="2739393003" sldId="446"/>
        </pc:sldMkLst>
        <pc:picChg chg="mod">
          <ac:chgData name="Berson, Titan R." userId="b095c4ac-d937-49ad-8eb7-8da13456c348" providerId="ADAL" clId="{A9408330-6E18-453B-AB9D-60B1631619E2}" dt="2023-04-26T02:41:43.002" v="0" actId="1076"/>
          <ac:picMkLst>
            <pc:docMk/>
            <pc:sldMk cId="2739393003" sldId="446"/>
            <ac:picMk id="5" creationId="{DE4F4759-9B15-2DD9-4E93-70A0D1541B82}"/>
          </ac:picMkLst>
        </pc:picChg>
      </pc:sldChg>
    </pc:docChg>
  </pc:docChgLst>
  <pc:docChgLst>
    <pc:chgData name="Carrabine, Grant W." userId="S::carrabig@my.erau.edu::a07ba753-7976-4344-978a-cf4323c5995d" providerId="AD" clId="Web-{8FB7E6CF-AED3-4C97-86DB-DF058DFCFC9B}"/>
    <pc:docChg chg="modSld">
      <pc:chgData name="Carrabine, Grant W." userId="S::carrabig@my.erau.edu::a07ba753-7976-4344-978a-cf4323c5995d" providerId="AD" clId="Web-{8FB7E6CF-AED3-4C97-86DB-DF058DFCFC9B}" dt="2023-04-12T20:09:37.288" v="0" actId="20577"/>
      <pc:docMkLst>
        <pc:docMk/>
      </pc:docMkLst>
      <pc:sldChg chg="modSp">
        <pc:chgData name="Carrabine, Grant W." userId="S::carrabig@my.erau.edu::a07ba753-7976-4344-978a-cf4323c5995d" providerId="AD" clId="Web-{8FB7E6CF-AED3-4C97-86DB-DF058DFCFC9B}" dt="2023-04-12T20:09:37.288" v="0" actId="20577"/>
        <pc:sldMkLst>
          <pc:docMk/>
          <pc:sldMk cId="1763216269" sldId="433"/>
        </pc:sldMkLst>
        <pc:spChg chg="mod">
          <ac:chgData name="Carrabine, Grant W." userId="S::carrabig@my.erau.edu::a07ba753-7976-4344-978a-cf4323c5995d" providerId="AD" clId="Web-{8FB7E6CF-AED3-4C97-86DB-DF058DFCFC9B}" dt="2023-04-12T20:09:37.288" v="0" actId="20577"/>
          <ac:spMkLst>
            <pc:docMk/>
            <pc:sldMk cId="1763216269" sldId="433"/>
            <ac:spMk id="4" creationId="{24B0C27D-D54E-A47E-EA59-6D71DD15BF0A}"/>
          </ac:spMkLst>
        </pc:spChg>
      </pc:sldChg>
    </pc:docChg>
  </pc:docChgLst>
  <pc:docChgLst>
    <pc:chgData name="Spiller, Hannah G." userId="f42f1aa8-bbe2-42da-86ac-84a2e4ce8dc6" providerId="ADAL" clId="{4DD655D2-3B44-4FEF-8BD8-C365AD604494}"/>
    <pc:docChg chg="undo redo custSel addSld delSld modSld sldOrd">
      <pc:chgData name="Spiller, Hannah G." userId="f42f1aa8-bbe2-42da-86ac-84a2e4ce8dc6" providerId="ADAL" clId="{4DD655D2-3B44-4FEF-8BD8-C365AD604494}" dt="2023-03-29T21:42:07.471" v="5691" actId="14100"/>
      <pc:docMkLst>
        <pc:docMk/>
      </pc:docMkLst>
      <pc:sldChg chg="modSp mod">
        <pc:chgData name="Spiller, Hannah G." userId="f42f1aa8-bbe2-42da-86ac-84a2e4ce8dc6" providerId="ADAL" clId="{4DD655D2-3B44-4FEF-8BD8-C365AD604494}" dt="2023-03-10T20:56:19.527" v="22" actId="20577"/>
        <pc:sldMkLst>
          <pc:docMk/>
          <pc:sldMk cId="643148773" sldId="256"/>
        </pc:sldMkLst>
        <pc:spChg chg="mod">
          <ac:chgData name="Spiller, Hannah G." userId="f42f1aa8-bbe2-42da-86ac-84a2e4ce8dc6" providerId="ADAL" clId="{4DD655D2-3B44-4FEF-8BD8-C365AD604494}" dt="2023-03-10T20:56:19.527" v="22" actId="20577"/>
          <ac:spMkLst>
            <pc:docMk/>
            <pc:sldMk cId="643148773" sldId="256"/>
            <ac:spMk id="2" creationId="{2E6BC71C-CB20-CA32-578F-D28DC44C4990}"/>
          </ac:spMkLst>
        </pc:spChg>
      </pc:sldChg>
      <pc:sldChg chg="addSp delSp modSp new mod setBg">
        <pc:chgData name="Spiller, Hannah G." userId="f42f1aa8-bbe2-42da-86ac-84a2e4ce8dc6" providerId="ADAL" clId="{4DD655D2-3B44-4FEF-8BD8-C365AD604494}" dt="2023-03-23T00:58:17.745" v="4820" actId="20577"/>
        <pc:sldMkLst>
          <pc:docMk/>
          <pc:sldMk cId="960491376" sldId="257"/>
        </pc:sldMkLst>
        <pc:spChg chg="mod">
          <ac:chgData name="Spiller, Hannah G." userId="f42f1aa8-bbe2-42da-86ac-84a2e4ce8dc6" providerId="ADAL" clId="{4DD655D2-3B44-4FEF-8BD8-C365AD604494}" dt="2023-03-10T21:03:26.620" v="36" actId="26606"/>
          <ac:spMkLst>
            <pc:docMk/>
            <pc:sldMk cId="960491376" sldId="257"/>
            <ac:spMk id="2" creationId="{A1C70578-4330-C384-1C34-EE428BCB84D4}"/>
          </ac:spMkLst>
        </pc:spChg>
        <pc:spChg chg="del mod">
          <ac:chgData name="Spiller, Hannah G." userId="f42f1aa8-bbe2-42da-86ac-84a2e4ce8dc6" providerId="ADAL" clId="{4DD655D2-3B44-4FEF-8BD8-C365AD604494}" dt="2023-03-10T21:02:03.182" v="31"/>
          <ac:spMkLst>
            <pc:docMk/>
            <pc:sldMk cId="960491376" sldId="257"/>
            <ac:spMk id="3" creationId="{C0844326-2A90-4AB7-FA5C-1C4132DB5A4C}"/>
          </ac:spMkLst>
        </pc:spChg>
        <pc:spChg chg="add del mod">
          <ac:chgData name="Spiller, Hannah G." userId="f42f1aa8-bbe2-42da-86ac-84a2e4ce8dc6" providerId="ADAL" clId="{4DD655D2-3B44-4FEF-8BD8-C365AD604494}" dt="2023-03-20T04:11:52.250" v="1148" actId="478"/>
          <ac:spMkLst>
            <pc:docMk/>
            <pc:sldMk cId="960491376" sldId="257"/>
            <ac:spMk id="5" creationId="{8623F3A6-13AC-7A35-9ACF-D416C7C702E2}"/>
          </ac:spMkLst>
        </pc:spChg>
        <pc:spChg chg="add del mod">
          <ac:chgData name="Spiller, Hannah G." userId="f42f1aa8-bbe2-42da-86ac-84a2e4ce8dc6" providerId="ADAL" clId="{4DD655D2-3B44-4FEF-8BD8-C365AD604494}" dt="2023-03-20T04:11:53.903" v="1149" actId="478"/>
          <ac:spMkLst>
            <pc:docMk/>
            <pc:sldMk cId="960491376" sldId="257"/>
            <ac:spMk id="10" creationId="{13BFE4E6-B856-0860-831E-295E9FAFBD69}"/>
          </ac:spMkLst>
        </pc:spChg>
        <pc:graphicFrameChg chg="add del mod modGraphic">
          <ac:chgData name="Spiller, Hannah G." userId="f42f1aa8-bbe2-42da-86ac-84a2e4ce8dc6" providerId="ADAL" clId="{4DD655D2-3B44-4FEF-8BD8-C365AD604494}" dt="2023-03-20T04:01:11.772" v="863" actId="478"/>
          <ac:graphicFrameMkLst>
            <pc:docMk/>
            <pc:sldMk cId="960491376" sldId="257"/>
            <ac:graphicFrameMk id="4" creationId="{590C33FE-E955-3F7E-6B36-3AC6D02E33D9}"/>
          </ac:graphicFrameMkLst>
        </pc:graphicFrameChg>
        <pc:graphicFrameChg chg="add mod modGraphic">
          <ac:chgData name="Spiller, Hannah G." userId="f42f1aa8-bbe2-42da-86ac-84a2e4ce8dc6" providerId="ADAL" clId="{4DD655D2-3B44-4FEF-8BD8-C365AD604494}" dt="2023-03-23T00:58:17.745" v="4820" actId="20577"/>
          <ac:graphicFrameMkLst>
            <pc:docMk/>
            <pc:sldMk cId="960491376" sldId="257"/>
            <ac:graphicFrameMk id="6" creationId="{A319D1D7-0504-3C73-EE1E-B170F26B8F2B}"/>
          </ac:graphicFrameMkLst>
        </pc:graphicFrameChg>
        <pc:graphicFrameChg chg="add del">
          <ac:chgData name="Spiller, Hannah G." userId="f42f1aa8-bbe2-42da-86ac-84a2e4ce8dc6" providerId="ADAL" clId="{4DD655D2-3B44-4FEF-8BD8-C365AD604494}" dt="2023-03-20T04:07:46.056" v="1140" actId="26606"/>
          <ac:graphicFrameMkLst>
            <pc:docMk/>
            <pc:sldMk cId="960491376" sldId="257"/>
            <ac:graphicFrameMk id="7" creationId="{8AE9BD53-A5D1-6F3A-E021-BAEF3343305D}"/>
          </ac:graphicFrameMkLst>
        </pc:graphicFrameChg>
        <pc:graphicFrameChg chg="add del">
          <ac:chgData name="Spiller, Hannah G." userId="f42f1aa8-bbe2-42da-86ac-84a2e4ce8dc6" providerId="ADAL" clId="{4DD655D2-3B44-4FEF-8BD8-C365AD604494}" dt="2023-03-20T04:07:57.859" v="1142" actId="26606"/>
          <ac:graphicFrameMkLst>
            <pc:docMk/>
            <pc:sldMk cId="960491376" sldId="257"/>
            <ac:graphicFrameMk id="9" creationId="{9B428503-E506-EF52-AB52-8346DF2CE0C9}"/>
          </ac:graphicFrameMkLst>
        </pc:graphicFrameChg>
        <pc:picChg chg="add mod">
          <ac:chgData name="Spiller, Hannah G." userId="f42f1aa8-bbe2-42da-86ac-84a2e4ce8dc6" providerId="ADAL" clId="{4DD655D2-3B44-4FEF-8BD8-C365AD604494}" dt="2023-03-22T04:37:05.388" v="1206" actId="14100"/>
          <ac:picMkLst>
            <pc:docMk/>
            <pc:sldMk cId="960491376" sldId="257"/>
            <ac:picMk id="12" creationId="{A46224D3-B31C-354E-53CC-E98A58E4028B}"/>
          </ac:picMkLst>
        </pc:picChg>
      </pc:sldChg>
      <pc:sldChg chg="modSp new mod">
        <pc:chgData name="Spiller, Hannah G." userId="f42f1aa8-bbe2-42da-86ac-84a2e4ce8dc6" providerId="ADAL" clId="{4DD655D2-3B44-4FEF-8BD8-C365AD604494}" dt="2023-03-29T21:42:07.471" v="5691" actId="14100"/>
        <pc:sldMkLst>
          <pc:docMk/>
          <pc:sldMk cId="4065220342" sldId="258"/>
        </pc:sldMkLst>
        <pc:spChg chg="mod">
          <ac:chgData name="Spiller, Hannah G." userId="f42f1aa8-bbe2-42da-86ac-84a2e4ce8dc6" providerId="ADAL" clId="{4DD655D2-3B44-4FEF-8BD8-C365AD604494}" dt="2023-03-10T21:26:17.179" v="237" actId="20577"/>
          <ac:spMkLst>
            <pc:docMk/>
            <pc:sldMk cId="4065220342" sldId="258"/>
            <ac:spMk id="2" creationId="{5F7218BD-F6B0-D868-5707-E33A61C71456}"/>
          </ac:spMkLst>
        </pc:spChg>
        <pc:spChg chg="mod">
          <ac:chgData name="Spiller, Hannah G." userId="f42f1aa8-bbe2-42da-86ac-84a2e4ce8dc6" providerId="ADAL" clId="{4DD655D2-3B44-4FEF-8BD8-C365AD604494}" dt="2023-03-29T21:42:07.471" v="5691" actId="14100"/>
          <ac:spMkLst>
            <pc:docMk/>
            <pc:sldMk cId="4065220342" sldId="258"/>
            <ac:spMk id="3" creationId="{EC85E012-3309-15D5-2CFF-B87826D5392C}"/>
          </ac:spMkLst>
        </pc:spChg>
      </pc:sldChg>
      <pc:sldChg chg="modSp new del mod">
        <pc:chgData name="Spiller, Hannah G." userId="f42f1aa8-bbe2-42da-86ac-84a2e4ce8dc6" providerId="ADAL" clId="{4DD655D2-3B44-4FEF-8BD8-C365AD604494}" dt="2023-03-20T04:04:03.141" v="1099" actId="2696"/>
        <pc:sldMkLst>
          <pc:docMk/>
          <pc:sldMk cId="2192418971" sldId="259"/>
        </pc:sldMkLst>
        <pc:spChg chg="mod">
          <ac:chgData name="Spiller, Hannah G." userId="f42f1aa8-bbe2-42da-86ac-84a2e4ce8dc6" providerId="ADAL" clId="{4DD655D2-3B44-4FEF-8BD8-C365AD604494}" dt="2023-03-10T21:05:37.751" v="52" actId="20577"/>
          <ac:spMkLst>
            <pc:docMk/>
            <pc:sldMk cId="2192418971" sldId="259"/>
            <ac:spMk id="2" creationId="{4753E1BD-DCB3-D57F-D878-4B4805B432F8}"/>
          </ac:spMkLst>
        </pc:spChg>
        <pc:spChg chg="mod">
          <ac:chgData name="Spiller, Hannah G." userId="f42f1aa8-bbe2-42da-86ac-84a2e4ce8dc6" providerId="ADAL" clId="{4DD655D2-3B44-4FEF-8BD8-C365AD604494}" dt="2023-03-10T21:06:01.336" v="66" actId="20577"/>
          <ac:spMkLst>
            <pc:docMk/>
            <pc:sldMk cId="2192418971" sldId="259"/>
            <ac:spMk id="3" creationId="{D55421C7-49E3-5112-A163-8E18E7D100F6}"/>
          </ac:spMkLst>
        </pc:spChg>
      </pc:sldChg>
      <pc:sldChg chg="add ord">
        <pc:chgData name="Spiller, Hannah G." userId="f42f1aa8-bbe2-42da-86ac-84a2e4ce8dc6" providerId="ADAL" clId="{4DD655D2-3B44-4FEF-8BD8-C365AD604494}" dt="2023-03-20T03:39:17.070" v="321"/>
        <pc:sldMkLst>
          <pc:docMk/>
          <pc:sldMk cId="3575488815" sldId="272"/>
        </pc:sldMkLst>
      </pc:sldChg>
      <pc:sldChg chg="delSp modSp add mod">
        <pc:chgData name="Spiller, Hannah G." userId="f42f1aa8-bbe2-42da-86ac-84a2e4ce8dc6" providerId="ADAL" clId="{4DD655D2-3B44-4FEF-8BD8-C365AD604494}" dt="2023-03-10T21:17:35.811" v="203" actId="14826"/>
        <pc:sldMkLst>
          <pc:docMk/>
          <pc:sldMk cId="844706321" sldId="283"/>
        </pc:sldMkLst>
        <pc:graphicFrameChg chg="mod">
          <ac:chgData name="Spiller, Hannah G." userId="f42f1aa8-bbe2-42da-86ac-84a2e4ce8dc6" providerId="ADAL" clId="{4DD655D2-3B44-4FEF-8BD8-C365AD604494}" dt="2023-03-10T21:10:48.593" v="195"/>
          <ac:graphicFrameMkLst>
            <pc:docMk/>
            <pc:sldMk cId="844706321" sldId="283"/>
            <ac:graphicFrameMk id="13" creationId="{ADBF278D-F7DF-A35D-62F6-8A02B56E5EC2}"/>
          </ac:graphicFrameMkLst>
        </pc:graphicFrameChg>
        <pc:picChg chg="mod">
          <ac:chgData name="Spiller, Hannah G." userId="f42f1aa8-bbe2-42da-86ac-84a2e4ce8dc6" providerId="ADAL" clId="{4DD655D2-3B44-4FEF-8BD8-C365AD604494}" dt="2023-03-10T21:11:04.866" v="196" actId="1076"/>
          <ac:picMkLst>
            <pc:docMk/>
            <pc:sldMk cId="844706321" sldId="283"/>
            <ac:picMk id="6" creationId="{7F4A5417-02FF-51C3-8AC3-6A51491EC31D}"/>
          </ac:picMkLst>
        </pc:picChg>
        <pc:picChg chg="mod">
          <ac:chgData name="Spiller, Hannah G." userId="f42f1aa8-bbe2-42da-86ac-84a2e4ce8dc6" providerId="ADAL" clId="{4DD655D2-3B44-4FEF-8BD8-C365AD604494}" dt="2023-03-10T21:11:17.930" v="197" actId="1076"/>
          <ac:picMkLst>
            <pc:docMk/>
            <pc:sldMk cId="844706321" sldId="283"/>
            <ac:picMk id="7" creationId="{01EDE1D1-7F39-FBC9-C629-A3369C4A32D8}"/>
          </ac:picMkLst>
        </pc:picChg>
        <pc:picChg chg="mod">
          <ac:chgData name="Spiller, Hannah G." userId="f42f1aa8-bbe2-42da-86ac-84a2e4ce8dc6" providerId="ADAL" clId="{4DD655D2-3B44-4FEF-8BD8-C365AD604494}" dt="2023-03-10T21:17:02.105" v="202" actId="14826"/>
          <ac:picMkLst>
            <pc:docMk/>
            <pc:sldMk cId="844706321" sldId="283"/>
            <ac:picMk id="8" creationId="{A902301C-B99E-F791-DA9E-089BB93D1F10}"/>
          </ac:picMkLst>
        </pc:picChg>
        <pc:picChg chg="mod">
          <ac:chgData name="Spiller, Hannah G." userId="f42f1aa8-bbe2-42da-86ac-84a2e4ce8dc6" providerId="ADAL" clId="{4DD655D2-3B44-4FEF-8BD8-C365AD604494}" dt="2023-03-10T21:17:35.811" v="203" actId="14826"/>
          <ac:picMkLst>
            <pc:docMk/>
            <pc:sldMk cId="844706321" sldId="283"/>
            <ac:picMk id="9" creationId="{96B4B95D-8673-B2A5-3163-E27E9F544866}"/>
          </ac:picMkLst>
        </pc:picChg>
        <pc:picChg chg="mod">
          <ac:chgData name="Spiller, Hannah G." userId="f42f1aa8-bbe2-42da-86ac-84a2e4ce8dc6" providerId="ADAL" clId="{4DD655D2-3B44-4FEF-8BD8-C365AD604494}" dt="2023-03-10T21:11:30.043" v="200" actId="1076"/>
          <ac:picMkLst>
            <pc:docMk/>
            <pc:sldMk cId="844706321" sldId="283"/>
            <ac:picMk id="10" creationId="{BBF955CB-7D60-2C3F-B923-B8E13E16F368}"/>
          </ac:picMkLst>
        </pc:picChg>
        <pc:picChg chg="del">
          <ac:chgData name="Spiller, Hannah G." userId="f42f1aa8-bbe2-42da-86ac-84a2e4ce8dc6" providerId="ADAL" clId="{4DD655D2-3B44-4FEF-8BD8-C365AD604494}" dt="2023-03-10T21:11:26.348" v="199" actId="478"/>
          <ac:picMkLst>
            <pc:docMk/>
            <pc:sldMk cId="844706321" sldId="283"/>
            <ac:picMk id="11" creationId="{DADDC1B7-45E8-9103-CAE0-A7D94971DE6B}"/>
          </ac:picMkLst>
        </pc:picChg>
      </pc:sldChg>
      <pc:sldChg chg="add">
        <pc:chgData name="Spiller, Hannah G." userId="f42f1aa8-bbe2-42da-86ac-84a2e4ce8dc6" providerId="ADAL" clId="{4DD655D2-3B44-4FEF-8BD8-C365AD604494}" dt="2023-03-10T21:07:18.757" v="67"/>
        <pc:sldMkLst>
          <pc:docMk/>
          <pc:sldMk cId="3680902242" sldId="298"/>
        </pc:sldMkLst>
      </pc:sldChg>
      <pc:sldChg chg="modSp add">
        <pc:chgData name="Spiller, Hannah G." userId="f42f1aa8-bbe2-42da-86ac-84a2e4ce8dc6" providerId="ADAL" clId="{4DD655D2-3B44-4FEF-8BD8-C365AD604494}" dt="2023-03-24T20:05:16.057" v="5683" actId="20577"/>
        <pc:sldMkLst>
          <pc:docMk/>
          <pc:sldMk cId="1507392009" sldId="411"/>
        </pc:sldMkLst>
        <pc:graphicFrameChg chg="mod">
          <ac:chgData name="Spiller, Hannah G." userId="f42f1aa8-bbe2-42da-86ac-84a2e4ce8dc6" providerId="ADAL" clId="{4DD655D2-3B44-4FEF-8BD8-C365AD604494}" dt="2023-03-24T20:05:16.057" v="5683" actId="20577"/>
          <ac:graphicFrameMkLst>
            <pc:docMk/>
            <pc:sldMk cId="1507392009" sldId="411"/>
            <ac:graphicFrameMk id="4" creationId="{91D6C46A-48DF-A9AB-ED96-FF6542F8387F}"/>
          </ac:graphicFrameMkLst>
        </pc:graphicFrameChg>
      </pc:sldChg>
      <pc:sldChg chg="add del">
        <pc:chgData name="Spiller, Hannah G." userId="f42f1aa8-bbe2-42da-86ac-84a2e4ce8dc6" providerId="ADAL" clId="{4DD655D2-3B44-4FEF-8BD8-C365AD604494}" dt="2023-03-10T21:18:56.274" v="206" actId="47"/>
        <pc:sldMkLst>
          <pc:docMk/>
          <pc:sldMk cId="91206658" sldId="412"/>
        </pc:sldMkLst>
      </pc:sldChg>
      <pc:sldChg chg="add ord">
        <pc:chgData name="Spiller, Hannah G." userId="f42f1aa8-bbe2-42da-86ac-84a2e4ce8dc6" providerId="ADAL" clId="{4DD655D2-3B44-4FEF-8BD8-C365AD604494}" dt="2023-03-20T03:39:15.140" v="319"/>
        <pc:sldMkLst>
          <pc:docMk/>
          <pc:sldMk cId="3182161359" sldId="424"/>
        </pc:sldMkLst>
      </pc:sldChg>
      <pc:sldChg chg="modSp new mod">
        <pc:chgData name="Spiller, Hannah G." userId="f42f1aa8-bbe2-42da-86ac-84a2e4ce8dc6" providerId="ADAL" clId="{4DD655D2-3B44-4FEF-8BD8-C365AD604494}" dt="2023-03-23T00:36:43.790" v="3942" actId="20577"/>
        <pc:sldMkLst>
          <pc:docMk/>
          <pc:sldMk cId="132303672" sldId="425"/>
        </pc:sldMkLst>
        <pc:spChg chg="mod">
          <ac:chgData name="Spiller, Hannah G." userId="f42f1aa8-bbe2-42da-86ac-84a2e4ce8dc6" providerId="ADAL" clId="{4DD655D2-3B44-4FEF-8BD8-C365AD604494}" dt="2023-03-20T03:45:55.274" v="511" actId="20577"/>
          <ac:spMkLst>
            <pc:docMk/>
            <pc:sldMk cId="132303672" sldId="425"/>
            <ac:spMk id="2" creationId="{720C1D83-AAFB-1DF2-DFEA-928D734AC996}"/>
          </ac:spMkLst>
        </pc:spChg>
        <pc:spChg chg="mod">
          <ac:chgData name="Spiller, Hannah G." userId="f42f1aa8-bbe2-42da-86ac-84a2e4ce8dc6" providerId="ADAL" clId="{4DD655D2-3B44-4FEF-8BD8-C365AD604494}" dt="2023-03-23T00:36:43.790" v="3942" actId="20577"/>
          <ac:spMkLst>
            <pc:docMk/>
            <pc:sldMk cId="132303672" sldId="425"/>
            <ac:spMk id="3" creationId="{237AEF88-25F6-116F-F43C-FEACAEDA945A}"/>
          </ac:spMkLst>
        </pc:spChg>
      </pc:sldChg>
      <pc:sldChg chg="modSp new mod ord">
        <pc:chgData name="Spiller, Hannah G." userId="f42f1aa8-bbe2-42da-86ac-84a2e4ce8dc6" providerId="ADAL" clId="{4DD655D2-3B44-4FEF-8BD8-C365AD604494}" dt="2023-03-23T00:39:24.158" v="4029" actId="20577"/>
        <pc:sldMkLst>
          <pc:docMk/>
          <pc:sldMk cId="407791416" sldId="426"/>
        </pc:sldMkLst>
        <pc:spChg chg="mod">
          <ac:chgData name="Spiller, Hannah G." userId="f42f1aa8-bbe2-42da-86ac-84a2e4ce8dc6" providerId="ADAL" clId="{4DD655D2-3B44-4FEF-8BD8-C365AD604494}" dt="2023-03-20T03:40:42.608" v="335" actId="20577"/>
          <ac:spMkLst>
            <pc:docMk/>
            <pc:sldMk cId="407791416" sldId="426"/>
            <ac:spMk id="2" creationId="{F87BDB74-4EE2-650E-B803-3F24BD678C72}"/>
          </ac:spMkLst>
        </pc:spChg>
        <pc:spChg chg="mod">
          <ac:chgData name="Spiller, Hannah G." userId="f42f1aa8-bbe2-42da-86ac-84a2e4ce8dc6" providerId="ADAL" clId="{4DD655D2-3B44-4FEF-8BD8-C365AD604494}" dt="2023-03-23T00:39:24.158" v="4029" actId="20577"/>
          <ac:spMkLst>
            <pc:docMk/>
            <pc:sldMk cId="407791416" sldId="426"/>
            <ac:spMk id="3" creationId="{5BC6FCF9-41FE-7D59-C875-EA34AFEA51AD}"/>
          </ac:spMkLst>
        </pc:spChg>
      </pc:sldChg>
      <pc:sldChg chg="modSp add mod">
        <pc:chgData name="Spiller, Hannah G." userId="f42f1aa8-bbe2-42da-86ac-84a2e4ce8dc6" providerId="ADAL" clId="{4DD655D2-3B44-4FEF-8BD8-C365AD604494}" dt="2023-03-23T00:38:05.907" v="3944" actId="27636"/>
        <pc:sldMkLst>
          <pc:docMk/>
          <pc:sldMk cId="167770405" sldId="427"/>
        </pc:sldMkLst>
        <pc:spChg chg="mod">
          <ac:chgData name="Spiller, Hannah G." userId="f42f1aa8-bbe2-42da-86ac-84a2e4ce8dc6" providerId="ADAL" clId="{4DD655D2-3B44-4FEF-8BD8-C365AD604494}" dt="2023-03-20T03:46:10.763" v="517" actId="20577"/>
          <ac:spMkLst>
            <pc:docMk/>
            <pc:sldMk cId="167770405" sldId="427"/>
            <ac:spMk id="2" creationId="{720C1D83-AAFB-1DF2-DFEA-928D734AC996}"/>
          </ac:spMkLst>
        </pc:spChg>
        <pc:spChg chg="mod">
          <ac:chgData name="Spiller, Hannah G." userId="f42f1aa8-bbe2-42da-86ac-84a2e4ce8dc6" providerId="ADAL" clId="{4DD655D2-3B44-4FEF-8BD8-C365AD604494}" dt="2023-03-23T00:38:05.907" v="3944" actId="27636"/>
          <ac:spMkLst>
            <pc:docMk/>
            <pc:sldMk cId="167770405" sldId="427"/>
            <ac:spMk id="3" creationId="{237AEF88-25F6-116F-F43C-FEACAEDA945A}"/>
          </ac:spMkLst>
        </pc:spChg>
      </pc:sldChg>
      <pc:sldChg chg="modSp add mod">
        <pc:chgData name="Spiller, Hannah G." userId="f42f1aa8-bbe2-42da-86ac-84a2e4ce8dc6" providerId="ADAL" clId="{4DD655D2-3B44-4FEF-8BD8-C365AD604494}" dt="2023-03-23T00:41:15.199" v="4196" actId="20577"/>
        <pc:sldMkLst>
          <pc:docMk/>
          <pc:sldMk cId="3963976080" sldId="428"/>
        </pc:sldMkLst>
        <pc:spChg chg="mod">
          <ac:chgData name="Spiller, Hannah G." userId="f42f1aa8-bbe2-42da-86ac-84a2e4ce8dc6" providerId="ADAL" clId="{4DD655D2-3B44-4FEF-8BD8-C365AD604494}" dt="2023-03-20T03:49:22.895" v="560" actId="20577"/>
          <ac:spMkLst>
            <pc:docMk/>
            <pc:sldMk cId="3963976080" sldId="428"/>
            <ac:spMk id="2" creationId="{720C1D83-AAFB-1DF2-DFEA-928D734AC996}"/>
          </ac:spMkLst>
        </pc:spChg>
        <pc:spChg chg="mod">
          <ac:chgData name="Spiller, Hannah G." userId="f42f1aa8-bbe2-42da-86ac-84a2e4ce8dc6" providerId="ADAL" clId="{4DD655D2-3B44-4FEF-8BD8-C365AD604494}" dt="2023-03-23T00:41:15.199" v="4196" actId="20577"/>
          <ac:spMkLst>
            <pc:docMk/>
            <pc:sldMk cId="3963976080" sldId="428"/>
            <ac:spMk id="3" creationId="{237AEF88-25F6-116F-F43C-FEACAEDA945A}"/>
          </ac:spMkLst>
        </pc:spChg>
      </pc:sldChg>
      <pc:sldChg chg="modSp add mod">
        <pc:chgData name="Spiller, Hannah G." userId="f42f1aa8-bbe2-42da-86ac-84a2e4ce8dc6" providerId="ADAL" clId="{4DD655D2-3B44-4FEF-8BD8-C365AD604494}" dt="2023-03-22T19:35:22.235" v="1895" actId="20577"/>
        <pc:sldMkLst>
          <pc:docMk/>
          <pc:sldMk cId="1961795313" sldId="429"/>
        </pc:sldMkLst>
        <pc:spChg chg="mod">
          <ac:chgData name="Spiller, Hannah G." userId="f42f1aa8-bbe2-42da-86ac-84a2e4ce8dc6" providerId="ADAL" clId="{4DD655D2-3B44-4FEF-8BD8-C365AD604494}" dt="2023-03-20T03:51:59.584" v="682" actId="20577"/>
          <ac:spMkLst>
            <pc:docMk/>
            <pc:sldMk cId="1961795313" sldId="429"/>
            <ac:spMk id="2" creationId="{720C1D83-AAFB-1DF2-DFEA-928D734AC996}"/>
          </ac:spMkLst>
        </pc:spChg>
        <pc:spChg chg="mod">
          <ac:chgData name="Spiller, Hannah G." userId="f42f1aa8-bbe2-42da-86ac-84a2e4ce8dc6" providerId="ADAL" clId="{4DD655D2-3B44-4FEF-8BD8-C365AD604494}" dt="2023-03-22T19:35:22.235" v="1895" actId="20577"/>
          <ac:spMkLst>
            <pc:docMk/>
            <pc:sldMk cId="1961795313" sldId="429"/>
            <ac:spMk id="3" creationId="{237AEF88-25F6-116F-F43C-FEACAEDA945A}"/>
          </ac:spMkLst>
        </pc:spChg>
      </pc:sldChg>
      <pc:sldChg chg="modSp add mod">
        <pc:chgData name="Spiller, Hannah G." userId="f42f1aa8-bbe2-42da-86ac-84a2e4ce8dc6" providerId="ADAL" clId="{4DD655D2-3B44-4FEF-8BD8-C365AD604494}" dt="2023-03-20T04:03:45.494" v="1098" actId="20577"/>
        <pc:sldMkLst>
          <pc:docMk/>
          <pc:sldMk cId="1976831056" sldId="430"/>
        </pc:sldMkLst>
        <pc:spChg chg="mod">
          <ac:chgData name="Spiller, Hannah G." userId="f42f1aa8-bbe2-42da-86ac-84a2e4ce8dc6" providerId="ADAL" clId="{4DD655D2-3B44-4FEF-8BD8-C365AD604494}" dt="2023-03-20T04:03:45.494" v="1098" actId="20577"/>
          <ac:spMkLst>
            <pc:docMk/>
            <pc:sldMk cId="1976831056" sldId="430"/>
            <ac:spMk id="2" creationId="{720C1D83-AAFB-1DF2-DFEA-928D734AC996}"/>
          </ac:spMkLst>
        </pc:spChg>
        <pc:spChg chg="mod">
          <ac:chgData name="Spiller, Hannah G." userId="f42f1aa8-bbe2-42da-86ac-84a2e4ce8dc6" providerId="ADAL" clId="{4DD655D2-3B44-4FEF-8BD8-C365AD604494}" dt="2023-03-20T03:54:42.288" v="713" actId="20577"/>
          <ac:spMkLst>
            <pc:docMk/>
            <pc:sldMk cId="1976831056" sldId="430"/>
            <ac:spMk id="3" creationId="{237AEF88-25F6-116F-F43C-FEACAEDA945A}"/>
          </ac:spMkLst>
        </pc:spChg>
      </pc:sldChg>
      <pc:sldChg chg="modSp add mod">
        <pc:chgData name="Spiller, Hannah G." userId="f42f1aa8-bbe2-42da-86ac-84a2e4ce8dc6" providerId="ADAL" clId="{4DD655D2-3B44-4FEF-8BD8-C365AD604494}" dt="2023-03-22T19:40:06.931" v="2324" actId="20577"/>
        <pc:sldMkLst>
          <pc:docMk/>
          <pc:sldMk cId="3999422077" sldId="431"/>
        </pc:sldMkLst>
        <pc:spChg chg="mod">
          <ac:chgData name="Spiller, Hannah G." userId="f42f1aa8-bbe2-42da-86ac-84a2e4ce8dc6" providerId="ADAL" clId="{4DD655D2-3B44-4FEF-8BD8-C365AD604494}" dt="2023-03-20T03:55:05.316" v="738" actId="20577"/>
          <ac:spMkLst>
            <pc:docMk/>
            <pc:sldMk cId="3999422077" sldId="431"/>
            <ac:spMk id="2" creationId="{720C1D83-AAFB-1DF2-DFEA-928D734AC996}"/>
          </ac:spMkLst>
        </pc:spChg>
        <pc:spChg chg="mod">
          <ac:chgData name="Spiller, Hannah G." userId="f42f1aa8-bbe2-42da-86ac-84a2e4ce8dc6" providerId="ADAL" clId="{4DD655D2-3B44-4FEF-8BD8-C365AD604494}" dt="2023-03-22T19:40:06.931" v="2324" actId="20577"/>
          <ac:spMkLst>
            <pc:docMk/>
            <pc:sldMk cId="3999422077" sldId="431"/>
            <ac:spMk id="3" creationId="{237AEF88-25F6-116F-F43C-FEACAEDA945A}"/>
          </ac:spMkLst>
        </pc:spChg>
      </pc:sldChg>
      <pc:sldChg chg="modSp add del mod modShow">
        <pc:chgData name="Spiller, Hannah G." userId="f42f1aa8-bbe2-42da-86ac-84a2e4ce8dc6" providerId="ADAL" clId="{4DD655D2-3B44-4FEF-8BD8-C365AD604494}" dt="2023-03-29T21:42:05.160" v="5690" actId="2696"/>
        <pc:sldMkLst>
          <pc:docMk/>
          <pc:sldMk cId="2942764991" sldId="432"/>
        </pc:sldMkLst>
        <pc:spChg chg="mod">
          <ac:chgData name="Spiller, Hannah G." userId="f42f1aa8-bbe2-42da-86ac-84a2e4ce8dc6" providerId="ADAL" clId="{4DD655D2-3B44-4FEF-8BD8-C365AD604494}" dt="2023-03-20T03:57:36.017" v="792" actId="20577"/>
          <ac:spMkLst>
            <pc:docMk/>
            <pc:sldMk cId="2942764991" sldId="432"/>
            <ac:spMk id="2" creationId="{720C1D83-AAFB-1DF2-DFEA-928D734AC996}"/>
          </ac:spMkLst>
        </pc:spChg>
        <pc:spChg chg="mod">
          <ac:chgData name="Spiller, Hannah G." userId="f42f1aa8-bbe2-42da-86ac-84a2e4ce8dc6" providerId="ADAL" clId="{4DD655D2-3B44-4FEF-8BD8-C365AD604494}" dt="2023-03-22T19:55:04.639" v="2607" actId="20577"/>
          <ac:spMkLst>
            <pc:docMk/>
            <pc:sldMk cId="2942764991" sldId="432"/>
            <ac:spMk id="3" creationId="{237AEF88-25F6-116F-F43C-FEACAEDA945A}"/>
          </ac:spMkLst>
        </pc:spChg>
      </pc:sldChg>
      <pc:sldChg chg="modSp add mod">
        <pc:chgData name="Spiller, Hannah G." userId="f42f1aa8-bbe2-42da-86ac-84a2e4ce8dc6" providerId="ADAL" clId="{4DD655D2-3B44-4FEF-8BD8-C365AD604494}" dt="2023-03-20T04:00:17.895" v="862" actId="20577"/>
        <pc:sldMkLst>
          <pc:docMk/>
          <pc:sldMk cId="1763216269" sldId="433"/>
        </pc:sldMkLst>
        <pc:spChg chg="mod">
          <ac:chgData name="Spiller, Hannah G." userId="f42f1aa8-bbe2-42da-86ac-84a2e4ce8dc6" providerId="ADAL" clId="{4DD655D2-3B44-4FEF-8BD8-C365AD604494}" dt="2023-03-20T03:59:05.965" v="833" actId="20577"/>
          <ac:spMkLst>
            <pc:docMk/>
            <pc:sldMk cId="1763216269" sldId="433"/>
            <ac:spMk id="2" creationId="{720C1D83-AAFB-1DF2-DFEA-928D734AC996}"/>
          </ac:spMkLst>
        </pc:spChg>
        <pc:spChg chg="mod">
          <ac:chgData name="Spiller, Hannah G." userId="f42f1aa8-bbe2-42da-86ac-84a2e4ce8dc6" providerId="ADAL" clId="{4DD655D2-3B44-4FEF-8BD8-C365AD604494}" dt="2023-03-20T04:00:17.895" v="862" actId="20577"/>
          <ac:spMkLst>
            <pc:docMk/>
            <pc:sldMk cId="1763216269" sldId="433"/>
            <ac:spMk id="3" creationId="{237AEF88-25F6-116F-F43C-FEACAEDA945A}"/>
          </ac:spMkLst>
        </pc:spChg>
      </pc:sldChg>
      <pc:sldChg chg="modSp new mod ord">
        <pc:chgData name="Spiller, Hannah G." userId="f42f1aa8-bbe2-42da-86ac-84a2e4ce8dc6" providerId="ADAL" clId="{4DD655D2-3B44-4FEF-8BD8-C365AD604494}" dt="2023-03-20T04:06:24.382" v="1129"/>
        <pc:sldMkLst>
          <pc:docMk/>
          <pc:sldMk cId="3997444563" sldId="434"/>
        </pc:sldMkLst>
        <pc:spChg chg="mod">
          <ac:chgData name="Spiller, Hannah G." userId="f42f1aa8-bbe2-42da-86ac-84a2e4ce8dc6" providerId="ADAL" clId="{4DD655D2-3B44-4FEF-8BD8-C365AD604494}" dt="2023-03-20T04:05:59.004" v="1118" actId="20577"/>
          <ac:spMkLst>
            <pc:docMk/>
            <pc:sldMk cId="3997444563" sldId="434"/>
            <ac:spMk id="2" creationId="{BED400B7-A35D-BA11-FA8D-818BEEA59FEE}"/>
          </ac:spMkLst>
        </pc:spChg>
        <pc:spChg chg="mod">
          <ac:chgData name="Spiller, Hannah G." userId="f42f1aa8-bbe2-42da-86ac-84a2e4ce8dc6" providerId="ADAL" clId="{4DD655D2-3B44-4FEF-8BD8-C365AD604494}" dt="2023-03-20T04:06:07.474" v="1127" actId="5793"/>
          <ac:spMkLst>
            <pc:docMk/>
            <pc:sldMk cId="3997444563" sldId="434"/>
            <ac:spMk id="3" creationId="{4F32692B-70BA-D316-FCD7-87E01E626131}"/>
          </ac:spMkLst>
        </pc:spChg>
      </pc:sldChg>
      <pc:sldChg chg="modSp new mod">
        <pc:chgData name="Spiller, Hannah G." userId="f42f1aa8-bbe2-42da-86ac-84a2e4ce8dc6" providerId="ADAL" clId="{4DD655D2-3B44-4FEF-8BD8-C365AD604494}" dt="2023-03-20T04:06:55.311" v="1138" actId="20577"/>
        <pc:sldMkLst>
          <pc:docMk/>
          <pc:sldMk cId="759801719" sldId="435"/>
        </pc:sldMkLst>
        <pc:spChg chg="mod">
          <ac:chgData name="Spiller, Hannah G." userId="f42f1aa8-bbe2-42da-86ac-84a2e4ce8dc6" providerId="ADAL" clId="{4DD655D2-3B44-4FEF-8BD8-C365AD604494}" dt="2023-03-20T04:06:55.311" v="1138" actId="20577"/>
          <ac:spMkLst>
            <pc:docMk/>
            <pc:sldMk cId="759801719" sldId="435"/>
            <ac:spMk id="2" creationId="{2B33A5E4-E6F1-8696-10BC-09770FA897EE}"/>
          </ac:spMkLst>
        </pc:spChg>
      </pc:sldChg>
      <pc:sldChg chg="addSp delSp modSp new mod">
        <pc:chgData name="Spiller, Hannah G." userId="f42f1aa8-bbe2-42da-86ac-84a2e4ce8dc6" providerId="ADAL" clId="{4DD655D2-3B44-4FEF-8BD8-C365AD604494}" dt="2023-03-22T04:53:17.336" v="1306"/>
        <pc:sldMkLst>
          <pc:docMk/>
          <pc:sldMk cId="3679761103" sldId="436"/>
        </pc:sldMkLst>
        <pc:spChg chg="mod">
          <ac:chgData name="Spiller, Hannah G." userId="f42f1aa8-bbe2-42da-86ac-84a2e4ce8dc6" providerId="ADAL" clId="{4DD655D2-3B44-4FEF-8BD8-C365AD604494}" dt="2023-03-22T04:53:17.336" v="1306"/>
          <ac:spMkLst>
            <pc:docMk/>
            <pc:sldMk cId="3679761103" sldId="436"/>
            <ac:spMk id="2" creationId="{0232CEEC-D353-06C7-425D-3C2A60ADB044}"/>
          </ac:spMkLst>
        </pc:spChg>
        <pc:spChg chg="del">
          <ac:chgData name="Spiller, Hannah G." userId="f42f1aa8-bbe2-42da-86ac-84a2e4ce8dc6" providerId="ADAL" clId="{4DD655D2-3B44-4FEF-8BD8-C365AD604494}" dt="2023-03-22T04:40:46.584" v="1210" actId="478"/>
          <ac:spMkLst>
            <pc:docMk/>
            <pc:sldMk cId="3679761103" sldId="436"/>
            <ac:spMk id="3" creationId="{5794A613-C7B2-E67A-466D-E86FC3362E08}"/>
          </ac:spMkLst>
        </pc:spChg>
        <pc:picChg chg="add mod">
          <ac:chgData name="Spiller, Hannah G." userId="f42f1aa8-bbe2-42da-86ac-84a2e4ce8dc6" providerId="ADAL" clId="{4DD655D2-3B44-4FEF-8BD8-C365AD604494}" dt="2023-03-22T04:40:17.752" v="1209" actId="1076"/>
          <ac:picMkLst>
            <pc:docMk/>
            <pc:sldMk cId="3679761103" sldId="436"/>
            <ac:picMk id="4" creationId="{6AAD0510-6D53-BF82-806C-563EE67B3C28}"/>
          </ac:picMkLst>
        </pc:picChg>
        <pc:picChg chg="add mod">
          <ac:chgData name="Spiller, Hannah G." userId="f42f1aa8-bbe2-42da-86ac-84a2e4ce8dc6" providerId="ADAL" clId="{4DD655D2-3B44-4FEF-8BD8-C365AD604494}" dt="2023-03-22T04:40:17.752" v="1209" actId="1076"/>
          <ac:picMkLst>
            <pc:docMk/>
            <pc:sldMk cId="3679761103" sldId="436"/>
            <ac:picMk id="5" creationId="{4A7ACE0F-E420-C7B9-18BA-4E78AFE5ED03}"/>
          </ac:picMkLst>
        </pc:picChg>
      </pc:sldChg>
      <pc:sldChg chg="addSp delSp modSp new mod">
        <pc:chgData name="Spiller, Hannah G." userId="f42f1aa8-bbe2-42da-86ac-84a2e4ce8dc6" providerId="ADAL" clId="{4DD655D2-3B44-4FEF-8BD8-C365AD604494}" dt="2023-03-22T04:53:20.589" v="1307"/>
        <pc:sldMkLst>
          <pc:docMk/>
          <pc:sldMk cId="1873166901" sldId="437"/>
        </pc:sldMkLst>
        <pc:spChg chg="mod">
          <ac:chgData name="Spiller, Hannah G." userId="f42f1aa8-bbe2-42da-86ac-84a2e4ce8dc6" providerId="ADAL" clId="{4DD655D2-3B44-4FEF-8BD8-C365AD604494}" dt="2023-03-22T04:53:20.589" v="1307"/>
          <ac:spMkLst>
            <pc:docMk/>
            <pc:sldMk cId="1873166901" sldId="437"/>
            <ac:spMk id="2" creationId="{AF61DCDC-BA0F-F5B9-4837-1C89DEEF2C2A}"/>
          </ac:spMkLst>
        </pc:spChg>
        <pc:spChg chg="del">
          <ac:chgData name="Spiller, Hannah G." userId="f42f1aa8-bbe2-42da-86ac-84a2e4ce8dc6" providerId="ADAL" clId="{4DD655D2-3B44-4FEF-8BD8-C365AD604494}" dt="2023-03-22T04:41:45.546" v="1214" actId="478"/>
          <ac:spMkLst>
            <pc:docMk/>
            <pc:sldMk cId="1873166901" sldId="437"/>
            <ac:spMk id="3" creationId="{BFF21855-72DD-ED85-0AEA-F611D3381F5C}"/>
          </ac:spMkLst>
        </pc:spChg>
        <pc:spChg chg="add mod">
          <ac:chgData name="Spiller, Hannah G." userId="f42f1aa8-bbe2-42da-86ac-84a2e4ce8dc6" providerId="ADAL" clId="{4DD655D2-3B44-4FEF-8BD8-C365AD604494}" dt="2023-03-22T04:41:39.337" v="1213" actId="1076"/>
          <ac:spMkLst>
            <pc:docMk/>
            <pc:sldMk cId="1873166901" sldId="437"/>
            <ac:spMk id="10" creationId="{9EDF3EBE-F0C1-F2F8-15E7-AC1C4C5666E6}"/>
          </ac:spMkLst>
        </pc:spChg>
        <pc:picChg chg="add mod">
          <ac:chgData name="Spiller, Hannah G." userId="f42f1aa8-bbe2-42da-86ac-84a2e4ce8dc6" providerId="ADAL" clId="{4DD655D2-3B44-4FEF-8BD8-C365AD604494}" dt="2023-03-22T04:41:39.337" v="1213" actId="1076"/>
          <ac:picMkLst>
            <pc:docMk/>
            <pc:sldMk cId="1873166901" sldId="437"/>
            <ac:picMk id="4" creationId="{6ED1B572-430E-E233-78BF-11F73EEB9323}"/>
          </ac:picMkLst>
        </pc:picChg>
        <pc:picChg chg="add mod">
          <ac:chgData name="Spiller, Hannah G." userId="f42f1aa8-bbe2-42da-86ac-84a2e4ce8dc6" providerId="ADAL" clId="{4DD655D2-3B44-4FEF-8BD8-C365AD604494}" dt="2023-03-22T04:41:39.337" v="1213" actId="1076"/>
          <ac:picMkLst>
            <pc:docMk/>
            <pc:sldMk cId="1873166901" sldId="437"/>
            <ac:picMk id="5" creationId="{52A822BE-0767-1598-A08C-3D5449BBD5E9}"/>
          </ac:picMkLst>
        </pc:picChg>
        <pc:picChg chg="add mod">
          <ac:chgData name="Spiller, Hannah G." userId="f42f1aa8-bbe2-42da-86ac-84a2e4ce8dc6" providerId="ADAL" clId="{4DD655D2-3B44-4FEF-8BD8-C365AD604494}" dt="2023-03-22T04:41:39.337" v="1213" actId="1076"/>
          <ac:picMkLst>
            <pc:docMk/>
            <pc:sldMk cId="1873166901" sldId="437"/>
            <ac:picMk id="7" creationId="{18D87F22-F51D-F9E9-9A91-F264B29A78AF}"/>
          </ac:picMkLst>
        </pc:picChg>
        <pc:cxnChg chg="add mod">
          <ac:chgData name="Spiller, Hannah G." userId="f42f1aa8-bbe2-42da-86ac-84a2e4ce8dc6" providerId="ADAL" clId="{4DD655D2-3B44-4FEF-8BD8-C365AD604494}" dt="2023-03-22T04:41:39.337" v="1213" actId="1076"/>
          <ac:cxnSpMkLst>
            <pc:docMk/>
            <pc:sldMk cId="1873166901" sldId="437"/>
            <ac:cxnSpMk id="6" creationId="{BDB8DE03-B90A-2C64-0621-F797D642B554}"/>
          </ac:cxnSpMkLst>
        </pc:cxnChg>
        <pc:cxnChg chg="add mod">
          <ac:chgData name="Spiller, Hannah G." userId="f42f1aa8-bbe2-42da-86ac-84a2e4ce8dc6" providerId="ADAL" clId="{4DD655D2-3B44-4FEF-8BD8-C365AD604494}" dt="2023-03-22T04:41:39.337" v="1213" actId="1076"/>
          <ac:cxnSpMkLst>
            <pc:docMk/>
            <pc:sldMk cId="1873166901" sldId="437"/>
            <ac:cxnSpMk id="8" creationId="{9791D0F6-E27A-13BB-B93E-3A67B990BF73}"/>
          </ac:cxnSpMkLst>
        </pc:cxnChg>
        <pc:cxnChg chg="add mod">
          <ac:chgData name="Spiller, Hannah G." userId="f42f1aa8-bbe2-42da-86ac-84a2e4ce8dc6" providerId="ADAL" clId="{4DD655D2-3B44-4FEF-8BD8-C365AD604494}" dt="2023-03-22T04:41:39.337" v="1213" actId="1076"/>
          <ac:cxnSpMkLst>
            <pc:docMk/>
            <pc:sldMk cId="1873166901" sldId="437"/>
            <ac:cxnSpMk id="9" creationId="{C19DA357-A82F-BF9A-7F8E-F8AE5E30EEB5}"/>
          </ac:cxnSpMkLst>
        </pc:cxnChg>
      </pc:sldChg>
      <pc:sldChg chg="addSp delSp modSp new mod">
        <pc:chgData name="Spiller, Hannah G." userId="f42f1aa8-bbe2-42da-86ac-84a2e4ce8dc6" providerId="ADAL" clId="{4DD655D2-3B44-4FEF-8BD8-C365AD604494}" dt="2023-03-22T04:53:26.697" v="1309"/>
        <pc:sldMkLst>
          <pc:docMk/>
          <pc:sldMk cId="1646982605" sldId="438"/>
        </pc:sldMkLst>
        <pc:spChg chg="mod">
          <ac:chgData name="Spiller, Hannah G." userId="f42f1aa8-bbe2-42da-86ac-84a2e4ce8dc6" providerId="ADAL" clId="{4DD655D2-3B44-4FEF-8BD8-C365AD604494}" dt="2023-03-22T04:53:26.697" v="1309"/>
          <ac:spMkLst>
            <pc:docMk/>
            <pc:sldMk cId="1646982605" sldId="438"/>
            <ac:spMk id="2" creationId="{DB965017-2867-1887-31EB-88A5714E411C}"/>
          </ac:spMkLst>
        </pc:spChg>
        <pc:spChg chg="del">
          <ac:chgData name="Spiller, Hannah G." userId="f42f1aa8-bbe2-42da-86ac-84a2e4ce8dc6" providerId="ADAL" clId="{4DD655D2-3B44-4FEF-8BD8-C365AD604494}" dt="2023-03-22T04:43:11.499" v="1218" actId="478"/>
          <ac:spMkLst>
            <pc:docMk/>
            <pc:sldMk cId="1646982605" sldId="438"/>
            <ac:spMk id="3" creationId="{C05D45E4-D82F-2C03-1EEE-A018E1700ADF}"/>
          </ac:spMkLst>
        </pc:spChg>
        <pc:spChg chg="add mod">
          <ac:chgData name="Spiller, Hannah G." userId="f42f1aa8-bbe2-42da-86ac-84a2e4ce8dc6" providerId="ADAL" clId="{4DD655D2-3B44-4FEF-8BD8-C365AD604494}" dt="2023-03-22T04:43:07.121" v="1217" actId="1076"/>
          <ac:spMkLst>
            <pc:docMk/>
            <pc:sldMk cId="1646982605" sldId="438"/>
            <ac:spMk id="11" creationId="{684D147A-2D11-4E31-D5EB-64E631613B84}"/>
          </ac:spMkLst>
        </pc:spChg>
        <pc:spChg chg="add mod">
          <ac:chgData name="Spiller, Hannah G." userId="f42f1aa8-bbe2-42da-86ac-84a2e4ce8dc6" providerId="ADAL" clId="{4DD655D2-3B44-4FEF-8BD8-C365AD604494}" dt="2023-03-22T04:43:07.121" v="1217" actId="1076"/>
          <ac:spMkLst>
            <pc:docMk/>
            <pc:sldMk cId="1646982605" sldId="438"/>
            <ac:spMk id="15" creationId="{5E00712C-4E8D-B6F3-E0CE-541230900997}"/>
          </ac:spMkLst>
        </pc:spChg>
        <pc:spChg chg="add mod">
          <ac:chgData name="Spiller, Hannah G." userId="f42f1aa8-bbe2-42da-86ac-84a2e4ce8dc6" providerId="ADAL" clId="{4DD655D2-3B44-4FEF-8BD8-C365AD604494}" dt="2023-03-22T04:43:07.121" v="1217" actId="1076"/>
          <ac:spMkLst>
            <pc:docMk/>
            <pc:sldMk cId="1646982605" sldId="438"/>
            <ac:spMk id="16" creationId="{2E0E83E8-EE40-777C-2CE3-D7C6A96E4632}"/>
          </ac:spMkLst>
        </pc:spChg>
        <pc:picChg chg="add mod">
          <ac:chgData name="Spiller, Hannah G." userId="f42f1aa8-bbe2-42da-86ac-84a2e4ce8dc6" providerId="ADAL" clId="{4DD655D2-3B44-4FEF-8BD8-C365AD604494}" dt="2023-03-22T04:43:07.121" v="1217" actId="1076"/>
          <ac:picMkLst>
            <pc:docMk/>
            <pc:sldMk cId="1646982605" sldId="438"/>
            <ac:picMk id="4" creationId="{54B56AA7-D655-6505-6089-8818DB297FFD}"/>
          </ac:picMkLst>
        </pc:picChg>
        <pc:picChg chg="add mod">
          <ac:chgData name="Spiller, Hannah G." userId="f42f1aa8-bbe2-42da-86ac-84a2e4ce8dc6" providerId="ADAL" clId="{4DD655D2-3B44-4FEF-8BD8-C365AD604494}" dt="2023-03-22T04:43:07.121" v="1217" actId="1076"/>
          <ac:picMkLst>
            <pc:docMk/>
            <pc:sldMk cId="1646982605" sldId="438"/>
            <ac:picMk id="5" creationId="{75CFE2C6-2F50-1EE9-39DF-AC9188CC211E}"/>
          </ac:picMkLst>
        </pc:picChg>
        <pc:picChg chg="add mod">
          <ac:chgData name="Spiller, Hannah G." userId="f42f1aa8-bbe2-42da-86ac-84a2e4ce8dc6" providerId="ADAL" clId="{4DD655D2-3B44-4FEF-8BD8-C365AD604494}" dt="2023-03-22T04:43:07.121" v="1217" actId="1076"/>
          <ac:picMkLst>
            <pc:docMk/>
            <pc:sldMk cId="1646982605" sldId="438"/>
            <ac:picMk id="6" creationId="{6572908C-7BC9-2F74-8B2B-6EA54E88A390}"/>
          </ac:picMkLst>
        </pc:picChg>
        <pc:picChg chg="add mod">
          <ac:chgData name="Spiller, Hannah G." userId="f42f1aa8-bbe2-42da-86ac-84a2e4ce8dc6" providerId="ADAL" clId="{4DD655D2-3B44-4FEF-8BD8-C365AD604494}" dt="2023-03-22T04:43:07.121" v="1217" actId="1076"/>
          <ac:picMkLst>
            <pc:docMk/>
            <pc:sldMk cId="1646982605" sldId="438"/>
            <ac:picMk id="14" creationId="{A0EDA1EC-0E45-3EB7-A4FD-E86311C6D312}"/>
          </ac:picMkLst>
        </pc:picChg>
        <pc:cxnChg chg="add mod">
          <ac:chgData name="Spiller, Hannah G." userId="f42f1aa8-bbe2-42da-86ac-84a2e4ce8dc6" providerId="ADAL" clId="{4DD655D2-3B44-4FEF-8BD8-C365AD604494}" dt="2023-03-22T04:43:07.121" v="1217" actId="1076"/>
          <ac:cxnSpMkLst>
            <pc:docMk/>
            <pc:sldMk cId="1646982605" sldId="438"/>
            <ac:cxnSpMk id="7" creationId="{224D8728-CD5F-92A3-C3AF-ADAC3BD5F159}"/>
          </ac:cxnSpMkLst>
        </pc:cxnChg>
        <pc:cxnChg chg="add mod">
          <ac:chgData name="Spiller, Hannah G." userId="f42f1aa8-bbe2-42da-86ac-84a2e4ce8dc6" providerId="ADAL" clId="{4DD655D2-3B44-4FEF-8BD8-C365AD604494}" dt="2023-03-22T04:43:07.121" v="1217" actId="1076"/>
          <ac:cxnSpMkLst>
            <pc:docMk/>
            <pc:sldMk cId="1646982605" sldId="438"/>
            <ac:cxnSpMk id="8" creationId="{4FDBF7C9-258B-75E2-4A7D-D51FD128F7DE}"/>
          </ac:cxnSpMkLst>
        </pc:cxnChg>
        <pc:cxnChg chg="add mod">
          <ac:chgData name="Spiller, Hannah G." userId="f42f1aa8-bbe2-42da-86ac-84a2e4ce8dc6" providerId="ADAL" clId="{4DD655D2-3B44-4FEF-8BD8-C365AD604494}" dt="2023-03-22T04:43:07.121" v="1217" actId="1076"/>
          <ac:cxnSpMkLst>
            <pc:docMk/>
            <pc:sldMk cId="1646982605" sldId="438"/>
            <ac:cxnSpMk id="9" creationId="{CEE79526-A254-C6BD-1A14-E5FC739A9C02}"/>
          </ac:cxnSpMkLst>
        </pc:cxnChg>
        <pc:cxnChg chg="add mod">
          <ac:chgData name="Spiller, Hannah G." userId="f42f1aa8-bbe2-42da-86ac-84a2e4ce8dc6" providerId="ADAL" clId="{4DD655D2-3B44-4FEF-8BD8-C365AD604494}" dt="2023-03-22T04:43:07.121" v="1217" actId="1076"/>
          <ac:cxnSpMkLst>
            <pc:docMk/>
            <pc:sldMk cId="1646982605" sldId="438"/>
            <ac:cxnSpMk id="10" creationId="{1F4BC2E4-8196-EBD7-6926-E25FF9059B83}"/>
          </ac:cxnSpMkLst>
        </pc:cxnChg>
        <pc:cxnChg chg="add mod">
          <ac:chgData name="Spiller, Hannah G." userId="f42f1aa8-bbe2-42da-86ac-84a2e4ce8dc6" providerId="ADAL" clId="{4DD655D2-3B44-4FEF-8BD8-C365AD604494}" dt="2023-03-22T04:43:07.121" v="1217" actId="1076"/>
          <ac:cxnSpMkLst>
            <pc:docMk/>
            <pc:sldMk cId="1646982605" sldId="438"/>
            <ac:cxnSpMk id="12" creationId="{7BA89DBD-9258-F333-57EA-3BB44E69C42C}"/>
          </ac:cxnSpMkLst>
        </pc:cxnChg>
        <pc:cxnChg chg="add mod">
          <ac:chgData name="Spiller, Hannah G." userId="f42f1aa8-bbe2-42da-86ac-84a2e4ce8dc6" providerId="ADAL" clId="{4DD655D2-3B44-4FEF-8BD8-C365AD604494}" dt="2023-03-22T04:43:07.121" v="1217" actId="1076"/>
          <ac:cxnSpMkLst>
            <pc:docMk/>
            <pc:sldMk cId="1646982605" sldId="438"/>
            <ac:cxnSpMk id="13" creationId="{FC2C7595-BF78-14C0-080D-008D905011FE}"/>
          </ac:cxnSpMkLst>
        </pc:cxnChg>
      </pc:sldChg>
      <pc:sldChg chg="addSp delSp modSp new mod modAnim">
        <pc:chgData name="Spiller, Hannah G." userId="f42f1aa8-bbe2-42da-86ac-84a2e4ce8dc6" providerId="ADAL" clId="{4DD655D2-3B44-4FEF-8BD8-C365AD604494}" dt="2023-03-22T04:53:23.742" v="1308"/>
        <pc:sldMkLst>
          <pc:docMk/>
          <pc:sldMk cId="4067594342" sldId="439"/>
        </pc:sldMkLst>
        <pc:spChg chg="mod">
          <ac:chgData name="Spiller, Hannah G." userId="f42f1aa8-bbe2-42da-86ac-84a2e4ce8dc6" providerId="ADAL" clId="{4DD655D2-3B44-4FEF-8BD8-C365AD604494}" dt="2023-03-22T04:53:23.742" v="1308"/>
          <ac:spMkLst>
            <pc:docMk/>
            <pc:sldMk cId="4067594342" sldId="439"/>
            <ac:spMk id="2" creationId="{D3B93EEF-EE5F-2046-CFB3-ED8E536F2302}"/>
          </ac:spMkLst>
        </pc:spChg>
        <pc:spChg chg="del">
          <ac:chgData name="Spiller, Hannah G." userId="f42f1aa8-bbe2-42da-86ac-84a2e4ce8dc6" providerId="ADAL" clId="{4DD655D2-3B44-4FEF-8BD8-C365AD604494}" dt="2023-03-22T04:45:21.029" v="1222" actId="478"/>
          <ac:spMkLst>
            <pc:docMk/>
            <pc:sldMk cId="4067594342" sldId="439"/>
            <ac:spMk id="3" creationId="{59E0E267-CAA6-C2C2-934A-6F2C55CC8F14}"/>
          </ac:spMkLst>
        </pc:spChg>
        <pc:spChg chg="add mod">
          <ac:chgData name="Spiller, Hannah G." userId="f42f1aa8-bbe2-42da-86ac-84a2e4ce8dc6" providerId="ADAL" clId="{4DD655D2-3B44-4FEF-8BD8-C365AD604494}" dt="2023-03-22T04:45:14.400" v="1221" actId="1076"/>
          <ac:spMkLst>
            <pc:docMk/>
            <pc:sldMk cId="4067594342" sldId="439"/>
            <ac:spMk id="14" creationId="{B147E775-DA34-5D7D-5D37-56AFEAD90642}"/>
          </ac:spMkLst>
        </pc:spChg>
        <pc:spChg chg="add mod">
          <ac:chgData name="Spiller, Hannah G." userId="f42f1aa8-bbe2-42da-86ac-84a2e4ce8dc6" providerId="ADAL" clId="{4DD655D2-3B44-4FEF-8BD8-C365AD604494}" dt="2023-03-22T04:45:14.400" v="1221" actId="1076"/>
          <ac:spMkLst>
            <pc:docMk/>
            <pc:sldMk cId="4067594342" sldId="439"/>
            <ac:spMk id="15" creationId="{E4993B6D-284D-C755-DBE9-F1496622E7AF}"/>
          </ac:spMkLst>
        </pc:spChg>
        <pc:picChg chg="add mod">
          <ac:chgData name="Spiller, Hannah G." userId="f42f1aa8-bbe2-42da-86ac-84a2e4ce8dc6" providerId="ADAL" clId="{4DD655D2-3B44-4FEF-8BD8-C365AD604494}" dt="2023-03-22T04:45:14.400" v="1221" actId="1076"/>
          <ac:picMkLst>
            <pc:docMk/>
            <pc:sldMk cId="4067594342" sldId="439"/>
            <ac:picMk id="4" creationId="{C3958A6A-9157-70D5-898E-A5EEBCCFB514}"/>
          </ac:picMkLst>
        </pc:picChg>
        <pc:picChg chg="add mod">
          <ac:chgData name="Spiller, Hannah G." userId="f42f1aa8-bbe2-42da-86ac-84a2e4ce8dc6" providerId="ADAL" clId="{4DD655D2-3B44-4FEF-8BD8-C365AD604494}" dt="2023-03-22T04:45:14.400" v="1221" actId="1076"/>
          <ac:picMkLst>
            <pc:docMk/>
            <pc:sldMk cId="4067594342" sldId="439"/>
            <ac:picMk id="5" creationId="{7965077A-4942-7733-16FC-607DB1762F2F}"/>
          </ac:picMkLst>
        </pc:picChg>
        <pc:picChg chg="add mod">
          <ac:chgData name="Spiller, Hannah G." userId="f42f1aa8-bbe2-42da-86ac-84a2e4ce8dc6" providerId="ADAL" clId="{4DD655D2-3B44-4FEF-8BD8-C365AD604494}" dt="2023-03-22T04:45:14.400" v="1221" actId="1076"/>
          <ac:picMkLst>
            <pc:docMk/>
            <pc:sldMk cId="4067594342" sldId="439"/>
            <ac:picMk id="6" creationId="{EB92EA83-C011-10E7-3F5E-8AFF7C7403F1}"/>
          </ac:picMkLst>
        </pc:picChg>
        <pc:picChg chg="add mod">
          <ac:chgData name="Spiller, Hannah G." userId="f42f1aa8-bbe2-42da-86ac-84a2e4ce8dc6" providerId="ADAL" clId="{4DD655D2-3B44-4FEF-8BD8-C365AD604494}" dt="2023-03-22T04:45:14.400" v="1221" actId="1076"/>
          <ac:picMkLst>
            <pc:docMk/>
            <pc:sldMk cId="4067594342" sldId="439"/>
            <ac:picMk id="7" creationId="{40B904D8-AD5A-2712-A04C-64FF4BF09E6F}"/>
          </ac:picMkLst>
        </pc:picChg>
        <pc:cxnChg chg="add mod">
          <ac:chgData name="Spiller, Hannah G." userId="f42f1aa8-bbe2-42da-86ac-84a2e4ce8dc6" providerId="ADAL" clId="{4DD655D2-3B44-4FEF-8BD8-C365AD604494}" dt="2023-03-22T04:45:14.400" v="1221" actId="1076"/>
          <ac:cxnSpMkLst>
            <pc:docMk/>
            <pc:sldMk cId="4067594342" sldId="439"/>
            <ac:cxnSpMk id="8" creationId="{471F5374-61F4-1F76-CCBE-B6506204DF27}"/>
          </ac:cxnSpMkLst>
        </pc:cxnChg>
        <pc:cxnChg chg="add mod">
          <ac:chgData name="Spiller, Hannah G." userId="f42f1aa8-bbe2-42da-86ac-84a2e4ce8dc6" providerId="ADAL" clId="{4DD655D2-3B44-4FEF-8BD8-C365AD604494}" dt="2023-03-22T04:45:14.400" v="1221" actId="1076"/>
          <ac:cxnSpMkLst>
            <pc:docMk/>
            <pc:sldMk cId="4067594342" sldId="439"/>
            <ac:cxnSpMk id="9" creationId="{16232D88-57BF-75C5-7746-947C07814C00}"/>
          </ac:cxnSpMkLst>
        </pc:cxnChg>
        <pc:cxnChg chg="add mod">
          <ac:chgData name="Spiller, Hannah G." userId="f42f1aa8-bbe2-42da-86ac-84a2e4ce8dc6" providerId="ADAL" clId="{4DD655D2-3B44-4FEF-8BD8-C365AD604494}" dt="2023-03-22T04:45:14.400" v="1221" actId="1076"/>
          <ac:cxnSpMkLst>
            <pc:docMk/>
            <pc:sldMk cId="4067594342" sldId="439"/>
            <ac:cxnSpMk id="10" creationId="{4E8CB6C5-8F12-8563-4605-1D67380CDA66}"/>
          </ac:cxnSpMkLst>
        </pc:cxnChg>
        <pc:cxnChg chg="add mod">
          <ac:chgData name="Spiller, Hannah G." userId="f42f1aa8-bbe2-42da-86ac-84a2e4ce8dc6" providerId="ADAL" clId="{4DD655D2-3B44-4FEF-8BD8-C365AD604494}" dt="2023-03-22T04:45:14.400" v="1221" actId="1076"/>
          <ac:cxnSpMkLst>
            <pc:docMk/>
            <pc:sldMk cId="4067594342" sldId="439"/>
            <ac:cxnSpMk id="11" creationId="{A544DD18-C09A-2523-9286-7583142C7E4C}"/>
          </ac:cxnSpMkLst>
        </pc:cxnChg>
        <pc:cxnChg chg="add mod">
          <ac:chgData name="Spiller, Hannah G." userId="f42f1aa8-bbe2-42da-86ac-84a2e4ce8dc6" providerId="ADAL" clId="{4DD655D2-3B44-4FEF-8BD8-C365AD604494}" dt="2023-03-22T04:45:14.400" v="1221" actId="1076"/>
          <ac:cxnSpMkLst>
            <pc:docMk/>
            <pc:sldMk cId="4067594342" sldId="439"/>
            <ac:cxnSpMk id="12" creationId="{6A8FEF40-072D-E3E6-94A1-70C979CACDFF}"/>
          </ac:cxnSpMkLst>
        </pc:cxnChg>
        <pc:cxnChg chg="add mod">
          <ac:chgData name="Spiller, Hannah G." userId="f42f1aa8-bbe2-42da-86ac-84a2e4ce8dc6" providerId="ADAL" clId="{4DD655D2-3B44-4FEF-8BD8-C365AD604494}" dt="2023-03-22T04:45:14.400" v="1221" actId="1076"/>
          <ac:cxnSpMkLst>
            <pc:docMk/>
            <pc:sldMk cId="4067594342" sldId="439"/>
            <ac:cxnSpMk id="13" creationId="{37D2EE7E-E4EE-F057-F049-8F70E57DB5B9}"/>
          </ac:cxnSpMkLst>
        </pc:cxnChg>
      </pc:sldChg>
      <pc:sldChg chg="new del">
        <pc:chgData name="Spiller, Hannah G." userId="f42f1aa8-bbe2-42da-86ac-84a2e4ce8dc6" providerId="ADAL" clId="{4DD655D2-3B44-4FEF-8BD8-C365AD604494}" dt="2023-03-22T04:46:04.774" v="1225" actId="47"/>
        <pc:sldMkLst>
          <pc:docMk/>
          <pc:sldMk cId="272662603" sldId="440"/>
        </pc:sldMkLst>
      </pc:sldChg>
      <pc:sldChg chg="addSp delSp modSp add mod">
        <pc:chgData name="Spiller, Hannah G." userId="f42f1aa8-bbe2-42da-86ac-84a2e4ce8dc6" providerId="ADAL" clId="{4DD655D2-3B44-4FEF-8BD8-C365AD604494}" dt="2023-03-23T00:13:07.638" v="3571" actId="14100"/>
        <pc:sldMkLst>
          <pc:docMk/>
          <pc:sldMk cId="3932051848" sldId="441"/>
        </pc:sldMkLst>
        <pc:spChg chg="mod">
          <ac:chgData name="Spiller, Hannah G." userId="f42f1aa8-bbe2-42da-86ac-84a2e4ce8dc6" providerId="ADAL" clId="{4DD655D2-3B44-4FEF-8BD8-C365AD604494}" dt="2023-03-22T04:53:30.197" v="1310"/>
          <ac:spMkLst>
            <pc:docMk/>
            <pc:sldMk cId="3932051848" sldId="441"/>
            <ac:spMk id="2" creationId="{0232CEEC-D353-06C7-425D-3C2A60ADB044}"/>
          </ac:spMkLst>
        </pc:spChg>
        <pc:spChg chg="add mod">
          <ac:chgData name="Spiller, Hannah G." userId="f42f1aa8-bbe2-42da-86ac-84a2e4ce8dc6" providerId="ADAL" clId="{4DD655D2-3B44-4FEF-8BD8-C365AD604494}" dt="2023-03-22T20:11:46.477" v="2900" actId="20577"/>
          <ac:spMkLst>
            <pc:docMk/>
            <pc:sldMk cId="3932051848" sldId="441"/>
            <ac:spMk id="3" creationId="{A45CECF2-0353-4A40-35F3-B0D39C28D9E1}"/>
          </ac:spMkLst>
        </pc:spChg>
        <pc:spChg chg="add del mod ord">
          <ac:chgData name="Spiller, Hannah G." userId="f42f1aa8-bbe2-42da-86ac-84a2e4ce8dc6" providerId="ADAL" clId="{4DD655D2-3B44-4FEF-8BD8-C365AD604494}" dt="2023-03-22T19:18:01.730" v="1616" actId="478"/>
          <ac:spMkLst>
            <pc:docMk/>
            <pc:sldMk cId="3932051848" sldId="441"/>
            <ac:spMk id="6" creationId="{2F441C98-F08B-3876-DA43-AA5B75A23701}"/>
          </ac:spMkLst>
        </pc:spChg>
        <pc:spChg chg="add mod">
          <ac:chgData name="Spiller, Hannah G." userId="f42f1aa8-bbe2-42da-86ac-84a2e4ce8dc6" providerId="ADAL" clId="{4DD655D2-3B44-4FEF-8BD8-C365AD604494}" dt="2023-03-23T00:13:07.638" v="3571" actId="14100"/>
          <ac:spMkLst>
            <pc:docMk/>
            <pc:sldMk cId="3932051848" sldId="441"/>
            <ac:spMk id="7" creationId="{393DF290-CA06-8BCC-5AB9-27142DDF8184}"/>
          </ac:spMkLst>
        </pc:spChg>
        <pc:picChg chg="mod">
          <ac:chgData name="Spiller, Hannah G." userId="f42f1aa8-bbe2-42da-86ac-84a2e4ce8dc6" providerId="ADAL" clId="{4DD655D2-3B44-4FEF-8BD8-C365AD604494}" dt="2023-03-22T04:46:12.407" v="1226" actId="1076"/>
          <ac:picMkLst>
            <pc:docMk/>
            <pc:sldMk cId="3932051848" sldId="441"/>
            <ac:picMk id="4" creationId="{6AAD0510-6D53-BF82-806C-563EE67B3C28}"/>
          </ac:picMkLst>
        </pc:picChg>
        <pc:picChg chg="mod">
          <ac:chgData name="Spiller, Hannah G." userId="f42f1aa8-bbe2-42da-86ac-84a2e4ce8dc6" providerId="ADAL" clId="{4DD655D2-3B44-4FEF-8BD8-C365AD604494}" dt="2023-03-22T04:46:12.407" v="1226" actId="1076"/>
          <ac:picMkLst>
            <pc:docMk/>
            <pc:sldMk cId="3932051848" sldId="441"/>
            <ac:picMk id="5" creationId="{4A7ACE0F-E420-C7B9-18BA-4E78AFE5ED03}"/>
          </ac:picMkLst>
        </pc:picChg>
      </pc:sldChg>
      <pc:sldChg chg="addSp delSp modSp new mod">
        <pc:chgData name="Spiller, Hannah G." userId="f42f1aa8-bbe2-42da-86ac-84a2e4ce8dc6" providerId="ADAL" clId="{4DD655D2-3B44-4FEF-8BD8-C365AD604494}" dt="2023-03-22T05:11:31.674" v="1457" actId="1076"/>
        <pc:sldMkLst>
          <pc:docMk/>
          <pc:sldMk cId="1593846134" sldId="442"/>
        </pc:sldMkLst>
        <pc:spChg chg="mod">
          <ac:chgData name="Spiller, Hannah G." userId="f42f1aa8-bbe2-42da-86ac-84a2e4ce8dc6" providerId="ADAL" clId="{4DD655D2-3B44-4FEF-8BD8-C365AD604494}" dt="2023-03-22T04:57:33.329" v="1351" actId="20577"/>
          <ac:spMkLst>
            <pc:docMk/>
            <pc:sldMk cId="1593846134" sldId="442"/>
            <ac:spMk id="2" creationId="{7E684AEC-FC68-C3D2-02FB-73BA73FDBF88}"/>
          </ac:spMkLst>
        </pc:spChg>
        <pc:spChg chg="del">
          <ac:chgData name="Spiller, Hannah G." userId="f42f1aa8-bbe2-42da-86ac-84a2e4ce8dc6" providerId="ADAL" clId="{4DD655D2-3B44-4FEF-8BD8-C365AD604494}" dt="2023-03-22T04:57:22.749" v="1335" actId="478"/>
          <ac:spMkLst>
            <pc:docMk/>
            <pc:sldMk cId="1593846134" sldId="442"/>
            <ac:spMk id="3" creationId="{C042CC5A-1100-F8E0-93FA-2901FE84DA72}"/>
          </ac:spMkLst>
        </pc:spChg>
        <pc:spChg chg="add mod">
          <ac:chgData name="Spiller, Hannah G." userId="f42f1aa8-bbe2-42da-86ac-84a2e4ce8dc6" providerId="ADAL" clId="{4DD655D2-3B44-4FEF-8BD8-C365AD604494}" dt="2023-03-22T04:57:20.378" v="1334" actId="1076"/>
          <ac:spMkLst>
            <pc:docMk/>
            <pc:sldMk cId="1593846134" sldId="442"/>
            <ac:spMk id="8" creationId="{E8F994F2-4127-F55D-8D2E-0C6169FDD336}"/>
          </ac:spMkLst>
        </pc:spChg>
        <pc:spChg chg="add mod">
          <ac:chgData name="Spiller, Hannah G." userId="f42f1aa8-bbe2-42da-86ac-84a2e4ce8dc6" providerId="ADAL" clId="{4DD655D2-3B44-4FEF-8BD8-C365AD604494}" dt="2023-03-22T04:57:20.378" v="1334" actId="1076"/>
          <ac:spMkLst>
            <pc:docMk/>
            <pc:sldMk cId="1593846134" sldId="442"/>
            <ac:spMk id="10" creationId="{3052F135-BCC5-EDAD-208C-06F8CCBB2D85}"/>
          </ac:spMkLst>
        </pc:spChg>
        <pc:spChg chg="add mod">
          <ac:chgData name="Spiller, Hannah G." userId="f42f1aa8-bbe2-42da-86ac-84a2e4ce8dc6" providerId="ADAL" clId="{4DD655D2-3B44-4FEF-8BD8-C365AD604494}" dt="2023-03-22T04:57:20.378" v="1334" actId="1076"/>
          <ac:spMkLst>
            <pc:docMk/>
            <pc:sldMk cId="1593846134" sldId="442"/>
            <ac:spMk id="11" creationId="{653FEC55-9740-2286-E8FE-F1A8EC539375}"/>
          </ac:spMkLst>
        </pc:spChg>
        <pc:spChg chg="add mod">
          <ac:chgData name="Spiller, Hannah G." userId="f42f1aa8-bbe2-42da-86ac-84a2e4ce8dc6" providerId="ADAL" clId="{4DD655D2-3B44-4FEF-8BD8-C365AD604494}" dt="2023-03-22T05:07:31.769" v="1435" actId="14100"/>
          <ac:spMkLst>
            <pc:docMk/>
            <pc:sldMk cId="1593846134" sldId="442"/>
            <ac:spMk id="14" creationId="{E70B216D-ADDC-0017-F333-452E3E9A8ADA}"/>
          </ac:spMkLst>
        </pc:spChg>
        <pc:spChg chg="add mod">
          <ac:chgData name="Spiller, Hannah G." userId="f42f1aa8-bbe2-42da-86ac-84a2e4ce8dc6" providerId="ADAL" clId="{4DD655D2-3B44-4FEF-8BD8-C365AD604494}" dt="2023-03-22T05:11:31.674" v="1457" actId="1076"/>
          <ac:spMkLst>
            <pc:docMk/>
            <pc:sldMk cId="1593846134" sldId="442"/>
            <ac:spMk id="18" creationId="{765E09FA-EF3E-EDB3-D60E-7DFAEC0302BE}"/>
          </ac:spMkLst>
        </pc:spChg>
        <pc:picChg chg="add mod">
          <ac:chgData name="Spiller, Hannah G." userId="f42f1aa8-bbe2-42da-86ac-84a2e4ce8dc6" providerId="ADAL" clId="{4DD655D2-3B44-4FEF-8BD8-C365AD604494}" dt="2023-03-22T04:57:20.378" v="1334" actId="1076"/>
          <ac:picMkLst>
            <pc:docMk/>
            <pc:sldMk cId="1593846134" sldId="442"/>
            <ac:picMk id="4" creationId="{DB8E2108-CC96-6608-484E-83E648EDAFFB}"/>
          </ac:picMkLst>
        </pc:picChg>
        <pc:picChg chg="add mod">
          <ac:chgData name="Spiller, Hannah G." userId="f42f1aa8-bbe2-42da-86ac-84a2e4ce8dc6" providerId="ADAL" clId="{4DD655D2-3B44-4FEF-8BD8-C365AD604494}" dt="2023-03-22T04:57:20.378" v="1334" actId="1076"/>
          <ac:picMkLst>
            <pc:docMk/>
            <pc:sldMk cId="1593846134" sldId="442"/>
            <ac:picMk id="5" creationId="{CBB1FB3E-9115-6BA7-DCA0-11C36486E1FE}"/>
          </ac:picMkLst>
        </pc:picChg>
        <pc:picChg chg="add mod">
          <ac:chgData name="Spiller, Hannah G." userId="f42f1aa8-bbe2-42da-86ac-84a2e4ce8dc6" providerId="ADAL" clId="{4DD655D2-3B44-4FEF-8BD8-C365AD604494}" dt="2023-03-22T05:03:07.486" v="1377" actId="1076"/>
          <ac:picMkLst>
            <pc:docMk/>
            <pc:sldMk cId="1593846134" sldId="442"/>
            <ac:picMk id="13" creationId="{9E548A62-ED19-57AB-8CDC-0A6CCF66574C}"/>
          </ac:picMkLst>
        </pc:picChg>
        <pc:inkChg chg="add del">
          <ac:chgData name="Spiller, Hannah G." userId="f42f1aa8-bbe2-42da-86ac-84a2e4ce8dc6" providerId="ADAL" clId="{4DD655D2-3B44-4FEF-8BD8-C365AD604494}" dt="2023-03-22T05:08:08.735" v="1437" actId="9405"/>
          <ac:inkMkLst>
            <pc:docMk/>
            <pc:sldMk cId="1593846134" sldId="442"/>
            <ac:inkMk id="15" creationId="{2ECB69CF-2572-7E54-A68E-4FA057E76630}"/>
          </ac:inkMkLst>
        </pc:inkChg>
        <pc:inkChg chg="add">
          <ac:chgData name="Spiller, Hannah G." userId="f42f1aa8-bbe2-42da-86ac-84a2e4ce8dc6" providerId="ADAL" clId="{4DD655D2-3B44-4FEF-8BD8-C365AD604494}" dt="2023-03-22T05:08:14.282" v="1438" actId="9405"/>
          <ac:inkMkLst>
            <pc:docMk/>
            <pc:sldMk cId="1593846134" sldId="442"/>
            <ac:inkMk id="16" creationId="{83854EC7-9E5C-108D-2558-4C13A24EEC9D}"/>
          </ac:inkMkLst>
        </pc:inkChg>
        <pc:inkChg chg="add">
          <ac:chgData name="Spiller, Hannah G." userId="f42f1aa8-bbe2-42da-86ac-84a2e4ce8dc6" providerId="ADAL" clId="{4DD655D2-3B44-4FEF-8BD8-C365AD604494}" dt="2023-03-22T05:08:32.970" v="1439" actId="9405"/>
          <ac:inkMkLst>
            <pc:docMk/>
            <pc:sldMk cId="1593846134" sldId="442"/>
            <ac:inkMk id="17" creationId="{70F87991-8FC4-C468-37EC-5423517EE385}"/>
          </ac:inkMkLst>
        </pc:inkChg>
        <pc:cxnChg chg="add mod">
          <ac:chgData name="Spiller, Hannah G." userId="f42f1aa8-bbe2-42da-86ac-84a2e4ce8dc6" providerId="ADAL" clId="{4DD655D2-3B44-4FEF-8BD8-C365AD604494}" dt="2023-03-22T04:57:20.378" v="1334" actId="1076"/>
          <ac:cxnSpMkLst>
            <pc:docMk/>
            <pc:sldMk cId="1593846134" sldId="442"/>
            <ac:cxnSpMk id="6" creationId="{20F263BD-007D-CA5D-CD57-FA5BF7BEC514}"/>
          </ac:cxnSpMkLst>
        </pc:cxnChg>
        <pc:cxnChg chg="add mod">
          <ac:chgData name="Spiller, Hannah G." userId="f42f1aa8-bbe2-42da-86ac-84a2e4ce8dc6" providerId="ADAL" clId="{4DD655D2-3B44-4FEF-8BD8-C365AD604494}" dt="2023-03-22T04:57:20.378" v="1334" actId="1076"/>
          <ac:cxnSpMkLst>
            <pc:docMk/>
            <pc:sldMk cId="1593846134" sldId="442"/>
            <ac:cxnSpMk id="7" creationId="{EB137272-6E4C-0C2E-18C1-355D11CBC72A}"/>
          </ac:cxnSpMkLst>
        </pc:cxnChg>
        <pc:cxnChg chg="add mod">
          <ac:chgData name="Spiller, Hannah G." userId="f42f1aa8-bbe2-42da-86ac-84a2e4ce8dc6" providerId="ADAL" clId="{4DD655D2-3B44-4FEF-8BD8-C365AD604494}" dt="2023-03-22T04:57:20.378" v="1334" actId="1076"/>
          <ac:cxnSpMkLst>
            <pc:docMk/>
            <pc:sldMk cId="1593846134" sldId="442"/>
            <ac:cxnSpMk id="9" creationId="{E5B87AD9-F824-A46C-617B-71CF3A7499E6}"/>
          </ac:cxnSpMkLst>
        </pc:cxnChg>
      </pc:sldChg>
      <pc:sldChg chg="modSp add mod">
        <pc:chgData name="Spiller, Hannah G." userId="f42f1aa8-bbe2-42da-86ac-84a2e4ce8dc6" providerId="ADAL" clId="{4DD655D2-3B44-4FEF-8BD8-C365AD604494}" dt="2023-03-22T04:55:59.872" v="1328" actId="20577"/>
        <pc:sldMkLst>
          <pc:docMk/>
          <pc:sldMk cId="1253328720" sldId="443"/>
        </pc:sldMkLst>
        <pc:spChg chg="mod">
          <ac:chgData name="Spiller, Hannah G." userId="f42f1aa8-bbe2-42da-86ac-84a2e4ce8dc6" providerId="ADAL" clId="{4DD655D2-3B44-4FEF-8BD8-C365AD604494}" dt="2023-03-22T04:55:59.872" v="1328" actId="20577"/>
          <ac:spMkLst>
            <pc:docMk/>
            <pc:sldMk cId="1253328720" sldId="443"/>
            <ac:spMk id="2" creationId="{0232CEEC-D353-06C7-425D-3C2A60ADB044}"/>
          </ac:spMkLst>
        </pc:spChg>
      </pc:sldChg>
      <pc:sldChg chg="modSp add mod">
        <pc:chgData name="Spiller, Hannah G." userId="f42f1aa8-bbe2-42da-86ac-84a2e4ce8dc6" providerId="ADAL" clId="{4DD655D2-3B44-4FEF-8BD8-C365AD604494}" dt="2023-03-22T04:56:14.642" v="1331"/>
        <pc:sldMkLst>
          <pc:docMk/>
          <pc:sldMk cId="1754240593" sldId="444"/>
        </pc:sldMkLst>
        <pc:spChg chg="mod">
          <ac:chgData name="Spiller, Hannah G." userId="f42f1aa8-bbe2-42da-86ac-84a2e4ce8dc6" providerId="ADAL" clId="{4DD655D2-3B44-4FEF-8BD8-C365AD604494}" dt="2023-03-22T04:56:14.642" v="1331"/>
          <ac:spMkLst>
            <pc:docMk/>
            <pc:sldMk cId="1754240593" sldId="444"/>
            <ac:spMk id="2" creationId="{AF61DCDC-BA0F-F5B9-4837-1C89DEEF2C2A}"/>
          </ac:spMkLst>
        </pc:spChg>
      </pc:sldChg>
      <pc:sldChg chg="modSp add mod">
        <pc:chgData name="Spiller, Hannah G." userId="f42f1aa8-bbe2-42da-86ac-84a2e4ce8dc6" providerId="ADAL" clId="{4DD655D2-3B44-4FEF-8BD8-C365AD604494}" dt="2023-03-22T04:56:24.046" v="1332"/>
        <pc:sldMkLst>
          <pc:docMk/>
          <pc:sldMk cId="1538890888" sldId="445"/>
        </pc:sldMkLst>
        <pc:spChg chg="mod">
          <ac:chgData name="Spiller, Hannah G." userId="f42f1aa8-bbe2-42da-86ac-84a2e4ce8dc6" providerId="ADAL" clId="{4DD655D2-3B44-4FEF-8BD8-C365AD604494}" dt="2023-03-22T04:56:24.046" v="1332"/>
          <ac:spMkLst>
            <pc:docMk/>
            <pc:sldMk cId="1538890888" sldId="445"/>
            <ac:spMk id="2" creationId="{D3B93EEF-EE5F-2046-CFB3-ED8E536F2302}"/>
          </ac:spMkLst>
        </pc:spChg>
      </pc:sldChg>
      <pc:sldChg chg="addSp delSp modSp new mod">
        <pc:chgData name="Spiller, Hannah G." userId="f42f1aa8-bbe2-42da-86ac-84a2e4ce8dc6" providerId="ADAL" clId="{4DD655D2-3B44-4FEF-8BD8-C365AD604494}" dt="2023-03-22T20:19:04.325" v="3062" actId="9405"/>
        <pc:sldMkLst>
          <pc:docMk/>
          <pc:sldMk cId="2739393003" sldId="446"/>
        </pc:sldMkLst>
        <pc:spChg chg="mod">
          <ac:chgData name="Spiller, Hannah G." userId="f42f1aa8-bbe2-42da-86ac-84a2e4ce8dc6" providerId="ADAL" clId="{4DD655D2-3B44-4FEF-8BD8-C365AD604494}" dt="2023-03-22T04:59:09.761" v="1375" actId="20577"/>
          <ac:spMkLst>
            <pc:docMk/>
            <pc:sldMk cId="2739393003" sldId="446"/>
            <ac:spMk id="2" creationId="{99FD087C-E6CB-19CF-9DD5-34A150C270C6}"/>
          </ac:spMkLst>
        </pc:spChg>
        <pc:spChg chg="add del">
          <ac:chgData name="Spiller, Hannah G." userId="f42f1aa8-bbe2-42da-86ac-84a2e4ce8dc6" providerId="ADAL" clId="{4DD655D2-3B44-4FEF-8BD8-C365AD604494}" dt="2023-03-22T04:59:02.405" v="1359" actId="478"/>
          <ac:spMkLst>
            <pc:docMk/>
            <pc:sldMk cId="2739393003" sldId="446"/>
            <ac:spMk id="3" creationId="{43F8AFA9-F341-2A5B-C2D2-D1C27D0502FC}"/>
          </ac:spMkLst>
        </pc:spChg>
        <pc:spChg chg="add mod">
          <ac:chgData name="Spiller, Hannah G." userId="f42f1aa8-bbe2-42da-86ac-84a2e4ce8dc6" providerId="ADAL" clId="{4DD655D2-3B44-4FEF-8BD8-C365AD604494}" dt="2023-03-22T04:58:27.182" v="1354" actId="1076"/>
          <ac:spMkLst>
            <pc:docMk/>
            <pc:sldMk cId="2739393003" sldId="446"/>
            <ac:spMk id="10" creationId="{E90A5311-8BD9-5E1F-78F2-67F00131DE41}"/>
          </ac:spMkLst>
        </pc:spChg>
        <pc:spChg chg="add mod">
          <ac:chgData name="Spiller, Hannah G." userId="f42f1aa8-bbe2-42da-86ac-84a2e4ce8dc6" providerId="ADAL" clId="{4DD655D2-3B44-4FEF-8BD8-C365AD604494}" dt="2023-03-22T20:18:39.325" v="3056" actId="1076"/>
          <ac:spMkLst>
            <pc:docMk/>
            <pc:sldMk cId="2739393003" sldId="446"/>
            <ac:spMk id="13" creationId="{3ED05A4C-6E06-7429-40BB-D41CD5C604CA}"/>
          </ac:spMkLst>
        </pc:spChg>
        <pc:picChg chg="add mod">
          <ac:chgData name="Spiller, Hannah G." userId="f42f1aa8-bbe2-42da-86ac-84a2e4ce8dc6" providerId="ADAL" clId="{4DD655D2-3B44-4FEF-8BD8-C365AD604494}" dt="2023-03-22T04:58:27.182" v="1354" actId="1076"/>
          <ac:picMkLst>
            <pc:docMk/>
            <pc:sldMk cId="2739393003" sldId="446"/>
            <ac:picMk id="4" creationId="{D043561A-9F69-889E-C689-0E68635516F5}"/>
          </ac:picMkLst>
        </pc:picChg>
        <pc:picChg chg="add del mod">
          <ac:chgData name="Spiller, Hannah G." userId="f42f1aa8-bbe2-42da-86ac-84a2e4ce8dc6" providerId="ADAL" clId="{4DD655D2-3B44-4FEF-8BD8-C365AD604494}" dt="2023-03-22T20:18:41.786" v="3057" actId="478"/>
          <ac:picMkLst>
            <pc:docMk/>
            <pc:sldMk cId="2739393003" sldId="446"/>
            <ac:picMk id="5" creationId="{428DA3D7-F09C-A0F3-AE17-912FC2DFB73A}"/>
          </ac:picMkLst>
        </pc:picChg>
        <pc:picChg chg="add del mod">
          <ac:chgData name="Spiller, Hannah G." userId="f42f1aa8-bbe2-42da-86ac-84a2e4ce8dc6" providerId="ADAL" clId="{4DD655D2-3B44-4FEF-8BD8-C365AD604494}" dt="2023-03-22T20:18:43.163" v="3058" actId="478"/>
          <ac:picMkLst>
            <pc:docMk/>
            <pc:sldMk cId="2739393003" sldId="446"/>
            <ac:picMk id="8" creationId="{451696E6-7EA9-6544-92EA-3D8BE798EF08}"/>
          </ac:picMkLst>
        </pc:picChg>
        <pc:inkChg chg="add">
          <ac:chgData name="Spiller, Hannah G." userId="f42f1aa8-bbe2-42da-86ac-84a2e4ce8dc6" providerId="ADAL" clId="{4DD655D2-3B44-4FEF-8BD8-C365AD604494}" dt="2023-03-22T20:19:04.325" v="3062" actId="9405"/>
          <ac:inkMkLst>
            <pc:docMk/>
            <pc:sldMk cId="2739393003" sldId="446"/>
            <ac:inkMk id="14" creationId="{76C1A601-2B62-330A-FBBD-F3343FD88D9C}"/>
          </ac:inkMkLst>
        </pc:inkChg>
        <pc:cxnChg chg="add del mod">
          <ac:chgData name="Spiller, Hannah G." userId="f42f1aa8-bbe2-42da-86ac-84a2e4ce8dc6" providerId="ADAL" clId="{4DD655D2-3B44-4FEF-8BD8-C365AD604494}" dt="2023-03-22T20:18:49.584" v="3061" actId="478"/>
          <ac:cxnSpMkLst>
            <pc:docMk/>
            <pc:sldMk cId="2739393003" sldId="446"/>
            <ac:cxnSpMk id="6" creationId="{C58F1358-8D1C-69AA-EF43-BD29D1770858}"/>
          </ac:cxnSpMkLst>
        </pc:cxnChg>
        <pc:cxnChg chg="add del mod">
          <ac:chgData name="Spiller, Hannah G." userId="f42f1aa8-bbe2-42da-86ac-84a2e4ce8dc6" providerId="ADAL" clId="{4DD655D2-3B44-4FEF-8BD8-C365AD604494}" dt="2023-03-22T20:18:44.800" v="3059" actId="478"/>
          <ac:cxnSpMkLst>
            <pc:docMk/>
            <pc:sldMk cId="2739393003" sldId="446"/>
            <ac:cxnSpMk id="7" creationId="{955D0399-3933-B705-9018-3875DA838EEE}"/>
          </ac:cxnSpMkLst>
        </pc:cxnChg>
        <pc:cxnChg chg="add mod">
          <ac:chgData name="Spiller, Hannah G." userId="f42f1aa8-bbe2-42da-86ac-84a2e4ce8dc6" providerId="ADAL" clId="{4DD655D2-3B44-4FEF-8BD8-C365AD604494}" dt="2023-03-22T04:58:27.182" v="1354" actId="1076"/>
          <ac:cxnSpMkLst>
            <pc:docMk/>
            <pc:sldMk cId="2739393003" sldId="446"/>
            <ac:cxnSpMk id="9" creationId="{B1BCDC2E-0BA4-C2CF-5C1E-3ED302A9C3BE}"/>
          </ac:cxnSpMkLst>
        </pc:cxnChg>
        <pc:cxnChg chg="add del mod">
          <ac:chgData name="Spiller, Hannah G." userId="f42f1aa8-bbe2-42da-86ac-84a2e4ce8dc6" providerId="ADAL" clId="{4DD655D2-3B44-4FEF-8BD8-C365AD604494}" dt="2023-03-22T20:18:47.393" v="3060" actId="478"/>
          <ac:cxnSpMkLst>
            <pc:docMk/>
            <pc:sldMk cId="2739393003" sldId="446"/>
            <ac:cxnSpMk id="11" creationId="{4A2F40D1-234E-424B-0F1C-F0A2B6F0E762}"/>
          </ac:cxnSpMkLst>
        </pc:cxnChg>
        <pc:cxnChg chg="add del mod">
          <ac:chgData name="Spiller, Hannah G." userId="f42f1aa8-bbe2-42da-86ac-84a2e4ce8dc6" providerId="ADAL" clId="{4DD655D2-3B44-4FEF-8BD8-C365AD604494}" dt="2023-03-22T05:12:56.794" v="1459"/>
          <ac:cxnSpMkLst>
            <pc:docMk/>
            <pc:sldMk cId="2739393003" sldId="446"/>
            <ac:cxnSpMk id="12" creationId="{B18D67CA-BC0C-2DF7-98C8-5C51281364CC}"/>
          </ac:cxnSpMkLst>
        </pc:cxnChg>
      </pc:sldChg>
      <pc:sldChg chg="modSp add mod">
        <pc:chgData name="Spiller, Hannah G." userId="f42f1aa8-bbe2-42da-86ac-84a2e4ce8dc6" providerId="ADAL" clId="{4DD655D2-3B44-4FEF-8BD8-C365AD604494}" dt="2023-03-22T05:16:13.865" v="1476" actId="20577"/>
        <pc:sldMkLst>
          <pc:docMk/>
          <pc:sldMk cId="3290869608" sldId="447"/>
        </pc:sldMkLst>
        <pc:spChg chg="mod">
          <ac:chgData name="Spiller, Hannah G." userId="f42f1aa8-bbe2-42da-86ac-84a2e4ce8dc6" providerId="ADAL" clId="{4DD655D2-3B44-4FEF-8BD8-C365AD604494}" dt="2023-03-22T05:16:13.865" v="1476" actId="20577"/>
          <ac:spMkLst>
            <pc:docMk/>
            <pc:sldMk cId="3290869608" sldId="447"/>
            <ac:spMk id="2" creationId="{0232CEEC-D353-06C7-425D-3C2A60ADB044}"/>
          </ac:spMkLst>
        </pc:spChg>
      </pc:sldChg>
      <pc:sldChg chg="modSp add mod">
        <pc:chgData name="Spiller, Hannah G." userId="f42f1aa8-bbe2-42da-86ac-84a2e4ce8dc6" providerId="ADAL" clId="{4DD655D2-3B44-4FEF-8BD8-C365AD604494}" dt="2023-03-22T05:16:22" v="1477"/>
        <pc:sldMkLst>
          <pc:docMk/>
          <pc:sldMk cId="1902466786" sldId="448"/>
        </pc:sldMkLst>
        <pc:spChg chg="mod">
          <ac:chgData name="Spiller, Hannah G." userId="f42f1aa8-bbe2-42da-86ac-84a2e4ce8dc6" providerId="ADAL" clId="{4DD655D2-3B44-4FEF-8BD8-C365AD604494}" dt="2023-03-22T05:16:22" v="1477"/>
          <ac:spMkLst>
            <pc:docMk/>
            <pc:sldMk cId="1902466786" sldId="448"/>
            <ac:spMk id="2" creationId="{AF61DCDC-BA0F-F5B9-4837-1C89DEEF2C2A}"/>
          </ac:spMkLst>
        </pc:spChg>
      </pc:sldChg>
      <pc:sldChg chg="modSp add mod">
        <pc:chgData name="Spiller, Hannah G." userId="f42f1aa8-bbe2-42da-86ac-84a2e4ce8dc6" providerId="ADAL" clId="{4DD655D2-3B44-4FEF-8BD8-C365AD604494}" dt="2023-03-22T05:16:27.257" v="1478"/>
        <pc:sldMkLst>
          <pc:docMk/>
          <pc:sldMk cId="316772565" sldId="449"/>
        </pc:sldMkLst>
        <pc:spChg chg="mod">
          <ac:chgData name="Spiller, Hannah G." userId="f42f1aa8-bbe2-42da-86ac-84a2e4ce8dc6" providerId="ADAL" clId="{4DD655D2-3B44-4FEF-8BD8-C365AD604494}" dt="2023-03-22T05:16:27.257" v="1478"/>
          <ac:spMkLst>
            <pc:docMk/>
            <pc:sldMk cId="316772565" sldId="449"/>
            <ac:spMk id="2" creationId="{D3B93EEF-EE5F-2046-CFB3-ED8E536F2302}"/>
          </ac:spMkLst>
        </pc:spChg>
      </pc:sldChg>
      <pc:sldChg chg="modSp add mod">
        <pc:chgData name="Spiller, Hannah G." userId="f42f1aa8-bbe2-42da-86ac-84a2e4ce8dc6" providerId="ADAL" clId="{4DD655D2-3B44-4FEF-8BD8-C365AD604494}" dt="2023-03-22T05:16:31.154" v="1479"/>
        <pc:sldMkLst>
          <pc:docMk/>
          <pc:sldMk cId="1672479472" sldId="450"/>
        </pc:sldMkLst>
        <pc:spChg chg="mod">
          <ac:chgData name="Spiller, Hannah G." userId="f42f1aa8-bbe2-42da-86ac-84a2e4ce8dc6" providerId="ADAL" clId="{4DD655D2-3B44-4FEF-8BD8-C365AD604494}" dt="2023-03-22T05:16:31.154" v="1479"/>
          <ac:spMkLst>
            <pc:docMk/>
            <pc:sldMk cId="1672479472" sldId="450"/>
            <ac:spMk id="2" creationId="{7E684AEC-FC68-C3D2-02FB-73BA73FDBF88}"/>
          </ac:spMkLst>
        </pc:spChg>
      </pc:sldChg>
      <pc:sldChg chg="addSp delSp modSp add mod">
        <pc:chgData name="Spiller, Hannah G." userId="f42f1aa8-bbe2-42da-86ac-84a2e4ce8dc6" providerId="ADAL" clId="{4DD655D2-3B44-4FEF-8BD8-C365AD604494}" dt="2023-03-22T05:16:36.446" v="1480"/>
        <pc:sldMkLst>
          <pc:docMk/>
          <pc:sldMk cId="2808121054" sldId="451"/>
        </pc:sldMkLst>
        <pc:spChg chg="mod">
          <ac:chgData name="Spiller, Hannah G." userId="f42f1aa8-bbe2-42da-86ac-84a2e4ce8dc6" providerId="ADAL" clId="{4DD655D2-3B44-4FEF-8BD8-C365AD604494}" dt="2023-03-22T05:16:36.446" v="1480"/>
          <ac:spMkLst>
            <pc:docMk/>
            <pc:sldMk cId="2808121054" sldId="451"/>
            <ac:spMk id="2" creationId="{99FD087C-E6CB-19CF-9DD5-34A150C270C6}"/>
          </ac:spMkLst>
        </pc:spChg>
        <pc:spChg chg="add mod">
          <ac:chgData name="Spiller, Hannah G." userId="f42f1aa8-bbe2-42da-86ac-84a2e4ce8dc6" providerId="ADAL" clId="{4DD655D2-3B44-4FEF-8BD8-C365AD604494}" dt="2023-03-22T05:14:18.778" v="1467" actId="1076"/>
          <ac:spMkLst>
            <pc:docMk/>
            <pc:sldMk cId="2808121054" sldId="451"/>
            <ac:spMk id="3" creationId="{88894719-CC10-5C6B-59E2-C8B024A58FE9}"/>
          </ac:spMkLst>
        </pc:spChg>
        <pc:spChg chg="add mod">
          <ac:chgData name="Spiller, Hannah G." userId="f42f1aa8-bbe2-42da-86ac-84a2e4ce8dc6" providerId="ADAL" clId="{4DD655D2-3B44-4FEF-8BD8-C365AD604494}" dt="2023-03-22T05:14:47.888" v="1470" actId="1076"/>
          <ac:spMkLst>
            <pc:docMk/>
            <pc:sldMk cId="2808121054" sldId="451"/>
            <ac:spMk id="12" creationId="{F4CA01C3-74F2-F7D9-4D42-D9940BA5556C}"/>
          </ac:spMkLst>
        </pc:spChg>
        <pc:picChg chg="del">
          <ac:chgData name="Spiller, Hannah G." userId="f42f1aa8-bbe2-42da-86ac-84a2e4ce8dc6" providerId="ADAL" clId="{4DD655D2-3B44-4FEF-8BD8-C365AD604494}" dt="2023-03-22T05:13:55.872" v="1462" actId="478"/>
          <ac:picMkLst>
            <pc:docMk/>
            <pc:sldMk cId="2808121054" sldId="451"/>
            <ac:picMk id="5" creationId="{428DA3D7-F09C-A0F3-AE17-912FC2DFB73A}"/>
          </ac:picMkLst>
        </pc:picChg>
        <pc:picChg chg="del">
          <ac:chgData name="Spiller, Hannah G." userId="f42f1aa8-bbe2-42da-86ac-84a2e4ce8dc6" providerId="ADAL" clId="{4DD655D2-3B44-4FEF-8BD8-C365AD604494}" dt="2023-03-22T05:13:54.105" v="1461" actId="478"/>
          <ac:picMkLst>
            <pc:docMk/>
            <pc:sldMk cId="2808121054" sldId="451"/>
            <ac:picMk id="8" creationId="{451696E6-7EA9-6544-92EA-3D8BE798EF08}"/>
          </ac:picMkLst>
        </pc:picChg>
        <pc:cxnChg chg="del">
          <ac:chgData name="Spiller, Hannah G." userId="f42f1aa8-bbe2-42da-86ac-84a2e4ce8dc6" providerId="ADAL" clId="{4DD655D2-3B44-4FEF-8BD8-C365AD604494}" dt="2023-03-22T05:14:03.561" v="1465" actId="478"/>
          <ac:cxnSpMkLst>
            <pc:docMk/>
            <pc:sldMk cId="2808121054" sldId="451"/>
            <ac:cxnSpMk id="6" creationId="{C58F1358-8D1C-69AA-EF43-BD29D1770858}"/>
          </ac:cxnSpMkLst>
        </pc:cxnChg>
        <pc:cxnChg chg="del">
          <ac:chgData name="Spiller, Hannah G." userId="f42f1aa8-bbe2-42da-86ac-84a2e4ce8dc6" providerId="ADAL" clId="{4DD655D2-3B44-4FEF-8BD8-C365AD604494}" dt="2023-03-22T05:13:58.466" v="1463" actId="478"/>
          <ac:cxnSpMkLst>
            <pc:docMk/>
            <pc:sldMk cId="2808121054" sldId="451"/>
            <ac:cxnSpMk id="7" creationId="{955D0399-3933-B705-9018-3875DA838EEE}"/>
          </ac:cxnSpMkLst>
        </pc:cxnChg>
        <pc:cxnChg chg="del">
          <ac:chgData name="Spiller, Hannah G." userId="f42f1aa8-bbe2-42da-86ac-84a2e4ce8dc6" providerId="ADAL" clId="{4DD655D2-3B44-4FEF-8BD8-C365AD604494}" dt="2023-03-22T05:14:01.009" v="1464" actId="478"/>
          <ac:cxnSpMkLst>
            <pc:docMk/>
            <pc:sldMk cId="2808121054" sldId="451"/>
            <ac:cxnSpMk id="11" creationId="{4A2F40D1-234E-424B-0F1C-F0A2B6F0E762}"/>
          </ac:cxnSpMkLst>
        </pc:cxnChg>
      </pc:sldChg>
      <pc:sldChg chg="addSp delSp modSp new mod">
        <pc:chgData name="Spiller, Hannah G." userId="f42f1aa8-bbe2-42da-86ac-84a2e4ce8dc6" providerId="ADAL" clId="{4DD655D2-3B44-4FEF-8BD8-C365AD604494}" dt="2023-03-23T00:42:37.518" v="4240" actId="1076"/>
        <pc:sldMkLst>
          <pc:docMk/>
          <pc:sldMk cId="4039675324" sldId="452"/>
        </pc:sldMkLst>
        <pc:spChg chg="mod">
          <ac:chgData name="Spiller, Hannah G." userId="f42f1aa8-bbe2-42da-86ac-84a2e4ce8dc6" providerId="ADAL" clId="{4DD655D2-3B44-4FEF-8BD8-C365AD604494}" dt="2023-03-22T19:24:53.254" v="1642" actId="20577"/>
          <ac:spMkLst>
            <pc:docMk/>
            <pc:sldMk cId="4039675324" sldId="452"/>
            <ac:spMk id="2" creationId="{4DC29B10-5053-F86A-A108-B491E3BED163}"/>
          </ac:spMkLst>
        </pc:spChg>
        <pc:spChg chg="del">
          <ac:chgData name="Spiller, Hannah G." userId="f42f1aa8-bbe2-42da-86ac-84a2e4ce8dc6" providerId="ADAL" clId="{4DD655D2-3B44-4FEF-8BD8-C365AD604494}" dt="2023-03-22T05:20:12.723" v="1497" actId="478"/>
          <ac:spMkLst>
            <pc:docMk/>
            <pc:sldMk cId="4039675324" sldId="452"/>
            <ac:spMk id="3" creationId="{0B0479CB-F11F-4583-59AD-2F288BEE6A53}"/>
          </ac:spMkLst>
        </pc:spChg>
        <pc:spChg chg="add mod">
          <ac:chgData name="Spiller, Hannah G." userId="f42f1aa8-bbe2-42da-86ac-84a2e4ce8dc6" providerId="ADAL" clId="{4DD655D2-3B44-4FEF-8BD8-C365AD604494}" dt="2023-03-22T19:27:31.098" v="1656" actId="1076"/>
          <ac:spMkLst>
            <pc:docMk/>
            <pc:sldMk cId="4039675324" sldId="452"/>
            <ac:spMk id="9" creationId="{49582F16-3E4A-ED43-E52C-C3874728E54D}"/>
          </ac:spMkLst>
        </pc:spChg>
        <pc:spChg chg="add mod">
          <ac:chgData name="Spiller, Hannah G." userId="f42f1aa8-bbe2-42da-86ac-84a2e4ce8dc6" providerId="ADAL" clId="{4DD655D2-3B44-4FEF-8BD8-C365AD604494}" dt="2023-03-22T19:27:31.098" v="1656" actId="1076"/>
          <ac:spMkLst>
            <pc:docMk/>
            <pc:sldMk cId="4039675324" sldId="452"/>
            <ac:spMk id="13" creationId="{029A92BB-CB2F-7D7D-06F8-A3B5DB12F594}"/>
          </ac:spMkLst>
        </pc:spChg>
        <pc:spChg chg="add mod">
          <ac:chgData name="Spiller, Hannah G." userId="f42f1aa8-bbe2-42da-86ac-84a2e4ce8dc6" providerId="ADAL" clId="{4DD655D2-3B44-4FEF-8BD8-C365AD604494}" dt="2023-03-22T19:29:31.967" v="1745" actId="14100"/>
          <ac:spMkLst>
            <pc:docMk/>
            <pc:sldMk cId="4039675324" sldId="452"/>
            <ac:spMk id="14" creationId="{F74F6BDA-7B32-A375-5F09-5646044BDF58}"/>
          </ac:spMkLst>
        </pc:spChg>
        <pc:spChg chg="add mod">
          <ac:chgData name="Spiller, Hannah G." userId="f42f1aa8-bbe2-42da-86ac-84a2e4ce8dc6" providerId="ADAL" clId="{4DD655D2-3B44-4FEF-8BD8-C365AD604494}" dt="2023-03-22T19:27:31.098" v="1656" actId="1076"/>
          <ac:spMkLst>
            <pc:docMk/>
            <pc:sldMk cId="4039675324" sldId="452"/>
            <ac:spMk id="19" creationId="{3D83C57E-2A5A-74E5-6391-6E9C594396CA}"/>
          </ac:spMkLst>
        </pc:spChg>
        <pc:spChg chg="add mod">
          <ac:chgData name="Spiller, Hannah G." userId="f42f1aa8-bbe2-42da-86ac-84a2e4ce8dc6" providerId="ADAL" clId="{4DD655D2-3B44-4FEF-8BD8-C365AD604494}" dt="2023-03-23T00:42:02.284" v="4224" actId="20577"/>
          <ac:spMkLst>
            <pc:docMk/>
            <pc:sldMk cId="4039675324" sldId="452"/>
            <ac:spMk id="21" creationId="{24308CCD-3D06-707C-22EB-6632B075E11E}"/>
          </ac:spMkLst>
        </pc:spChg>
        <pc:spChg chg="add mod">
          <ac:chgData name="Spiller, Hannah G." userId="f42f1aa8-bbe2-42da-86ac-84a2e4ce8dc6" providerId="ADAL" clId="{4DD655D2-3B44-4FEF-8BD8-C365AD604494}" dt="2023-03-23T00:42:37.518" v="4240" actId="1076"/>
          <ac:spMkLst>
            <pc:docMk/>
            <pc:sldMk cId="4039675324" sldId="452"/>
            <ac:spMk id="24" creationId="{F38E47EA-C802-65E2-3F09-DD84552E7D5C}"/>
          </ac:spMkLst>
        </pc:spChg>
        <pc:picChg chg="add mod ord">
          <ac:chgData name="Spiller, Hannah G." userId="f42f1aa8-bbe2-42da-86ac-84a2e4ce8dc6" providerId="ADAL" clId="{4DD655D2-3B44-4FEF-8BD8-C365AD604494}" dt="2023-03-22T19:27:31.098" v="1656" actId="1076"/>
          <ac:picMkLst>
            <pc:docMk/>
            <pc:sldMk cId="4039675324" sldId="452"/>
            <ac:picMk id="4" creationId="{4421A09E-F340-ED65-711D-AC4899124A6B}"/>
          </ac:picMkLst>
        </pc:picChg>
        <pc:picChg chg="add mod modCrop">
          <ac:chgData name="Spiller, Hannah G." userId="f42f1aa8-bbe2-42da-86ac-84a2e4ce8dc6" providerId="ADAL" clId="{4DD655D2-3B44-4FEF-8BD8-C365AD604494}" dt="2023-03-22T19:27:31.098" v="1656" actId="1076"/>
          <ac:picMkLst>
            <pc:docMk/>
            <pc:sldMk cId="4039675324" sldId="452"/>
            <ac:picMk id="5" creationId="{E7A64223-C5A9-5C10-F78C-657EB6D6C882}"/>
          </ac:picMkLst>
        </pc:picChg>
        <pc:picChg chg="add mod">
          <ac:chgData name="Spiller, Hannah G." userId="f42f1aa8-bbe2-42da-86ac-84a2e4ce8dc6" providerId="ADAL" clId="{4DD655D2-3B44-4FEF-8BD8-C365AD604494}" dt="2023-03-22T19:28:43.006" v="1730" actId="1076"/>
          <ac:picMkLst>
            <pc:docMk/>
            <pc:sldMk cId="4039675324" sldId="452"/>
            <ac:picMk id="15" creationId="{3DFB1CF6-6CC0-0300-6DCA-DE994E7511BD}"/>
          </ac:picMkLst>
        </pc:picChg>
        <pc:picChg chg="add mod">
          <ac:chgData name="Spiller, Hannah G." userId="f42f1aa8-bbe2-42da-86ac-84a2e4ce8dc6" providerId="ADAL" clId="{4DD655D2-3B44-4FEF-8BD8-C365AD604494}" dt="2023-03-22T19:27:31.098" v="1656" actId="1076"/>
          <ac:picMkLst>
            <pc:docMk/>
            <pc:sldMk cId="4039675324" sldId="452"/>
            <ac:picMk id="18" creationId="{0F98E3D0-06A3-2C94-141B-5BCA164D2730}"/>
          </ac:picMkLst>
        </pc:picChg>
        <pc:inkChg chg="add">
          <ac:chgData name="Spiller, Hannah G." userId="f42f1aa8-bbe2-42da-86ac-84a2e4ce8dc6" providerId="ADAL" clId="{4DD655D2-3B44-4FEF-8BD8-C365AD604494}" dt="2023-03-23T00:42:11.238" v="4225" actId="9405"/>
          <ac:inkMkLst>
            <pc:docMk/>
            <pc:sldMk cId="4039675324" sldId="452"/>
            <ac:inkMk id="22" creationId="{4A34DECA-2426-E898-FB6C-C5ED4F914C84}"/>
          </ac:inkMkLst>
        </pc:inkChg>
        <pc:inkChg chg="add">
          <ac:chgData name="Spiller, Hannah G." userId="f42f1aa8-bbe2-42da-86ac-84a2e4ce8dc6" providerId="ADAL" clId="{4DD655D2-3B44-4FEF-8BD8-C365AD604494}" dt="2023-03-23T00:42:19.428" v="4226" actId="9405"/>
          <ac:inkMkLst>
            <pc:docMk/>
            <pc:sldMk cId="4039675324" sldId="452"/>
            <ac:inkMk id="23" creationId="{9AF819C3-15D7-4AA9-3BFC-4223DFC0ED81}"/>
          </ac:inkMkLst>
        </pc:inkChg>
        <pc:cxnChg chg="add mod">
          <ac:chgData name="Spiller, Hannah G." userId="f42f1aa8-bbe2-42da-86ac-84a2e4ce8dc6" providerId="ADAL" clId="{4DD655D2-3B44-4FEF-8BD8-C365AD604494}" dt="2023-03-22T19:27:31.098" v="1656" actId="1076"/>
          <ac:cxnSpMkLst>
            <pc:docMk/>
            <pc:sldMk cId="4039675324" sldId="452"/>
            <ac:cxnSpMk id="6" creationId="{F10E28C2-76E0-1F50-ED90-8A39A0122015}"/>
          </ac:cxnSpMkLst>
        </pc:cxnChg>
        <pc:cxnChg chg="add mod">
          <ac:chgData name="Spiller, Hannah G." userId="f42f1aa8-bbe2-42da-86ac-84a2e4ce8dc6" providerId="ADAL" clId="{4DD655D2-3B44-4FEF-8BD8-C365AD604494}" dt="2023-03-22T19:27:31.098" v="1656" actId="1076"/>
          <ac:cxnSpMkLst>
            <pc:docMk/>
            <pc:sldMk cId="4039675324" sldId="452"/>
            <ac:cxnSpMk id="7" creationId="{481FD34A-8A48-675B-661E-F79D11AFDBCB}"/>
          </ac:cxnSpMkLst>
        </pc:cxnChg>
        <pc:cxnChg chg="add mod">
          <ac:chgData name="Spiller, Hannah G." userId="f42f1aa8-bbe2-42da-86ac-84a2e4ce8dc6" providerId="ADAL" clId="{4DD655D2-3B44-4FEF-8BD8-C365AD604494}" dt="2023-03-22T19:27:31.098" v="1656" actId="1076"/>
          <ac:cxnSpMkLst>
            <pc:docMk/>
            <pc:sldMk cId="4039675324" sldId="452"/>
            <ac:cxnSpMk id="8" creationId="{16063477-E09C-9E5D-37A0-19F42796DEC4}"/>
          </ac:cxnSpMkLst>
        </pc:cxnChg>
        <pc:cxnChg chg="add mod">
          <ac:chgData name="Spiller, Hannah G." userId="f42f1aa8-bbe2-42da-86ac-84a2e4ce8dc6" providerId="ADAL" clId="{4DD655D2-3B44-4FEF-8BD8-C365AD604494}" dt="2023-03-22T19:27:31.098" v="1656" actId="1076"/>
          <ac:cxnSpMkLst>
            <pc:docMk/>
            <pc:sldMk cId="4039675324" sldId="452"/>
            <ac:cxnSpMk id="16" creationId="{F7E1B11B-BB73-1D05-9855-DB8F9A14C845}"/>
          </ac:cxnSpMkLst>
        </pc:cxnChg>
        <pc:cxnChg chg="add mod">
          <ac:chgData name="Spiller, Hannah G." userId="f42f1aa8-bbe2-42da-86ac-84a2e4ce8dc6" providerId="ADAL" clId="{4DD655D2-3B44-4FEF-8BD8-C365AD604494}" dt="2023-03-22T19:27:31.098" v="1656" actId="1076"/>
          <ac:cxnSpMkLst>
            <pc:docMk/>
            <pc:sldMk cId="4039675324" sldId="452"/>
            <ac:cxnSpMk id="17" creationId="{C9A01D53-5992-7A5E-B51E-8ED24002E487}"/>
          </ac:cxnSpMkLst>
        </pc:cxnChg>
        <pc:cxnChg chg="add mod">
          <ac:chgData name="Spiller, Hannah G." userId="f42f1aa8-bbe2-42da-86ac-84a2e4ce8dc6" providerId="ADAL" clId="{4DD655D2-3B44-4FEF-8BD8-C365AD604494}" dt="2023-03-22T19:27:31.098" v="1656" actId="1076"/>
          <ac:cxnSpMkLst>
            <pc:docMk/>
            <pc:sldMk cId="4039675324" sldId="452"/>
            <ac:cxnSpMk id="20" creationId="{C0168329-EA97-BF9A-F624-C4BA624533D3}"/>
          </ac:cxnSpMkLst>
        </pc:cxnChg>
      </pc:sldChg>
      <pc:sldChg chg="addSp delSp modSp new mod">
        <pc:chgData name="Spiller, Hannah G." userId="f42f1aa8-bbe2-42da-86ac-84a2e4ce8dc6" providerId="ADAL" clId="{4DD655D2-3B44-4FEF-8BD8-C365AD604494}" dt="2023-03-22T19:35:05.273" v="1892" actId="1076"/>
        <pc:sldMkLst>
          <pc:docMk/>
          <pc:sldMk cId="2456636960" sldId="453"/>
        </pc:sldMkLst>
        <pc:spChg chg="mod">
          <ac:chgData name="Spiller, Hannah G." userId="f42f1aa8-bbe2-42da-86ac-84a2e4ce8dc6" providerId="ADAL" clId="{4DD655D2-3B44-4FEF-8BD8-C365AD604494}" dt="2023-03-22T19:29:55.189" v="1782" actId="20577"/>
          <ac:spMkLst>
            <pc:docMk/>
            <pc:sldMk cId="2456636960" sldId="453"/>
            <ac:spMk id="2" creationId="{ADF6BF9E-E3C0-3F87-D66B-3E30215CD9AB}"/>
          </ac:spMkLst>
        </pc:spChg>
        <pc:spChg chg="del">
          <ac:chgData name="Spiller, Hannah G." userId="f42f1aa8-bbe2-42da-86ac-84a2e4ce8dc6" providerId="ADAL" clId="{4DD655D2-3B44-4FEF-8BD8-C365AD604494}" dt="2023-03-22T05:22:17.124" v="1509" actId="478"/>
          <ac:spMkLst>
            <pc:docMk/>
            <pc:sldMk cId="2456636960" sldId="453"/>
            <ac:spMk id="3" creationId="{46F5F3AA-261C-70D8-86FB-E5E049B32BBF}"/>
          </ac:spMkLst>
        </pc:spChg>
        <pc:spChg chg="add mod">
          <ac:chgData name="Spiller, Hannah G." userId="f42f1aa8-bbe2-42da-86ac-84a2e4ce8dc6" providerId="ADAL" clId="{4DD655D2-3B44-4FEF-8BD8-C365AD604494}" dt="2023-03-22T19:31:16.560" v="1865" actId="20577"/>
          <ac:spMkLst>
            <pc:docMk/>
            <pc:sldMk cId="2456636960" sldId="453"/>
            <ac:spMk id="15" creationId="{1CBAB314-968B-787A-158A-1E34648CF80A}"/>
          </ac:spMkLst>
        </pc:spChg>
        <pc:spChg chg="add mod">
          <ac:chgData name="Spiller, Hannah G." userId="f42f1aa8-bbe2-42da-86ac-84a2e4ce8dc6" providerId="ADAL" clId="{4DD655D2-3B44-4FEF-8BD8-C365AD604494}" dt="2023-03-22T19:31:05.842" v="1860" actId="20577"/>
          <ac:spMkLst>
            <pc:docMk/>
            <pc:sldMk cId="2456636960" sldId="453"/>
            <ac:spMk id="17" creationId="{BD32CA47-B625-DC73-556E-586685C7E229}"/>
          </ac:spMkLst>
        </pc:spChg>
        <pc:spChg chg="add mod">
          <ac:chgData name="Spiller, Hannah G." userId="f42f1aa8-bbe2-42da-86ac-84a2e4ce8dc6" providerId="ADAL" clId="{4DD655D2-3B44-4FEF-8BD8-C365AD604494}" dt="2023-03-22T19:33:32.478" v="1880" actId="14100"/>
          <ac:spMkLst>
            <pc:docMk/>
            <pc:sldMk cId="2456636960" sldId="453"/>
            <ac:spMk id="18" creationId="{AA64E67D-B0D1-4C55-5670-A35AF397C229}"/>
          </ac:spMkLst>
        </pc:spChg>
        <pc:spChg chg="add mod">
          <ac:chgData name="Spiller, Hannah G." userId="f42f1aa8-bbe2-42da-86ac-84a2e4ce8dc6" providerId="ADAL" clId="{4DD655D2-3B44-4FEF-8BD8-C365AD604494}" dt="2023-03-22T19:35:05.273" v="1892" actId="1076"/>
          <ac:spMkLst>
            <pc:docMk/>
            <pc:sldMk cId="2456636960" sldId="453"/>
            <ac:spMk id="29" creationId="{C1BCC679-5485-456F-B544-59C088E1D46D}"/>
          </ac:spMkLst>
        </pc:spChg>
        <pc:picChg chg="add mod">
          <ac:chgData name="Spiller, Hannah G." userId="f42f1aa8-bbe2-42da-86ac-84a2e4ce8dc6" providerId="ADAL" clId="{4DD655D2-3B44-4FEF-8BD8-C365AD604494}" dt="2023-03-22T05:21:15.329" v="1500" actId="1076"/>
          <ac:picMkLst>
            <pc:docMk/>
            <pc:sldMk cId="2456636960" sldId="453"/>
            <ac:picMk id="4" creationId="{6402FBBC-7891-5073-578D-BD851A3E7BCB}"/>
          </ac:picMkLst>
        </pc:picChg>
        <pc:picChg chg="add mod modCrop">
          <ac:chgData name="Spiller, Hannah G." userId="f42f1aa8-bbe2-42da-86ac-84a2e4ce8dc6" providerId="ADAL" clId="{4DD655D2-3B44-4FEF-8BD8-C365AD604494}" dt="2023-03-22T05:21:56.205" v="1504" actId="1076"/>
          <ac:picMkLst>
            <pc:docMk/>
            <pc:sldMk cId="2456636960" sldId="453"/>
            <ac:picMk id="5" creationId="{42428749-4527-6440-A2B5-C7E0227B17C6}"/>
          </ac:picMkLst>
        </pc:picChg>
        <pc:picChg chg="add mod">
          <ac:chgData name="Spiller, Hannah G." userId="f42f1aa8-bbe2-42da-86ac-84a2e4ce8dc6" providerId="ADAL" clId="{4DD655D2-3B44-4FEF-8BD8-C365AD604494}" dt="2023-03-22T19:30:37.861" v="1791" actId="1076"/>
          <ac:picMkLst>
            <pc:docMk/>
            <pc:sldMk cId="2456636960" sldId="453"/>
            <ac:picMk id="16" creationId="{F994CBB1-C201-6F5E-EC8A-8D5F1614E381}"/>
          </ac:picMkLst>
        </pc:picChg>
        <pc:inkChg chg="add">
          <ac:chgData name="Spiller, Hannah G." userId="f42f1aa8-bbe2-42da-86ac-84a2e4ce8dc6" providerId="ADAL" clId="{4DD655D2-3B44-4FEF-8BD8-C365AD604494}" dt="2023-03-22T05:22:27.195" v="1510" actId="9405"/>
          <ac:inkMkLst>
            <pc:docMk/>
            <pc:sldMk cId="2456636960" sldId="453"/>
            <ac:inkMk id="12" creationId="{D133396E-B130-CED6-C2C9-414BAC8D8D0D}"/>
          </ac:inkMkLst>
        </pc:inkChg>
        <pc:inkChg chg="add">
          <ac:chgData name="Spiller, Hannah G." userId="f42f1aa8-bbe2-42da-86ac-84a2e4ce8dc6" providerId="ADAL" clId="{4DD655D2-3B44-4FEF-8BD8-C365AD604494}" dt="2023-03-22T05:22:30.077" v="1511" actId="9405"/>
          <ac:inkMkLst>
            <pc:docMk/>
            <pc:sldMk cId="2456636960" sldId="453"/>
            <ac:inkMk id="13" creationId="{1CE88479-28B6-58C9-CC06-F6119DF3590C}"/>
          </ac:inkMkLst>
        </pc:inkChg>
        <pc:inkChg chg="add">
          <ac:chgData name="Spiller, Hannah G." userId="f42f1aa8-bbe2-42da-86ac-84a2e4ce8dc6" providerId="ADAL" clId="{4DD655D2-3B44-4FEF-8BD8-C365AD604494}" dt="2023-03-22T05:22:33.148" v="1512" actId="9405"/>
          <ac:inkMkLst>
            <pc:docMk/>
            <pc:sldMk cId="2456636960" sldId="453"/>
            <ac:inkMk id="14" creationId="{B68F84D4-892C-481C-FFF4-BA121B365B81}"/>
          </ac:inkMkLst>
        </pc:inkChg>
        <pc:inkChg chg="add del">
          <ac:chgData name="Spiller, Hannah G." userId="f42f1aa8-bbe2-42da-86ac-84a2e4ce8dc6" providerId="ADAL" clId="{4DD655D2-3B44-4FEF-8BD8-C365AD604494}" dt="2023-03-22T19:34:13.462" v="1884"/>
          <ac:inkMkLst>
            <pc:docMk/>
            <pc:sldMk cId="2456636960" sldId="453"/>
            <ac:inkMk id="19" creationId="{F2D711E0-6C3B-F1DE-E1CE-7772CC7DE4D8}"/>
          </ac:inkMkLst>
        </pc:inkChg>
        <pc:inkChg chg="add del">
          <ac:chgData name="Spiller, Hannah G." userId="f42f1aa8-bbe2-42da-86ac-84a2e4ce8dc6" providerId="ADAL" clId="{4DD655D2-3B44-4FEF-8BD8-C365AD604494}" dt="2023-03-22T19:34:13.445" v="1883"/>
          <ac:inkMkLst>
            <pc:docMk/>
            <pc:sldMk cId="2456636960" sldId="453"/>
            <ac:inkMk id="20" creationId="{6716ED97-2F2A-CFE3-DC48-75E8D5958D28}"/>
          </ac:inkMkLst>
        </pc:inkChg>
        <pc:inkChg chg="add del">
          <ac:chgData name="Spiller, Hannah G." userId="f42f1aa8-bbe2-42da-86ac-84a2e4ce8dc6" providerId="ADAL" clId="{4DD655D2-3B44-4FEF-8BD8-C365AD604494}" dt="2023-03-22T19:34:22.974" v="1886" actId="34122"/>
          <ac:inkMkLst>
            <pc:docMk/>
            <pc:sldMk cId="2456636960" sldId="453"/>
            <ac:inkMk id="21" creationId="{153956A0-109D-D8C8-143A-CB20A43366FD}"/>
          </ac:inkMkLst>
        </pc:inkChg>
        <pc:inkChg chg="add del mod">
          <ac:chgData name="Spiller, Hannah G." userId="f42f1aa8-bbe2-42da-86ac-84a2e4ce8dc6" providerId="ADAL" clId="{4DD655D2-3B44-4FEF-8BD8-C365AD604494}" dt="2023-03-22T19:34:41.619" v="1890" actId="9405"/>
          <ac:inkMkLst>
            <pc:docMk/>
            <pc:sldMk cId="2456636960" sldId="453"/>
            <ac:inkMk id="22" creationId="{394B4300-F6FA-0A8A-9FA7-AA95C06A1228}"/>
          </ac:inkMkLst>
        </pc:inkChg>
        <pc:inkChg chg="add mod">
          <ac:chgData name="Spiller, Hannah G." userId="f42f1aa8-bbe2-42da-86ac-84a2e4ce8dc6" providerId="ADAL" clId="{4DD655D2-3B44-4FEF-8BD8-C365AD604494}" dt="2023-03-22T19:35:05.273" v="1892" actId="1076"/>
          <ac:inkMkLst>
            <pc:docMk/>
            <pc:sldMk cId="2456636960" sldId="453"/>
            <ac:inkMk id="23" creationId="{F79F75C5-58B8-3C24-F063-84B9E9D2962F}"/>
          </ac:inkMkLst>
        </pc:inkChg>
        <pc:cxnChg chg="add mod">
          <ac:chgData name="Spiller, Hannah G." userId="f42f1aa8-bbe2-42da-86ac-84a2e4ce8dc6" providerId="ADAL" clId="{4DD655D2-3B44-4FEF-8BD8-C365AD604494}" dt="2023-03-22T05:22:07.853" v="1507" actId="14100"/>
          <ac:cxnSpMkLst>
            <pc:docMk/>
            <pc:sldMk cId="2456636960" sldId="453"/>
            <ac:cxnSpMk id="6" creationId="{4919A66A-9DFF-3CC5-0F1A-2BD7944BD804}"/>
          </ac:cxnSpMkLst>
        </pc:cxnChg>
        <pc:cxnChg chg="add mod">
          <ac:chgData name="Spiller, Hannah G." userId="f42f1aa8-bbe2-42da-86ac-84a2e4ce8dc6" providerId="ADAL" clId="{4DD655D2-3B44-4FEF-8BD8-C365AD604494}" dt="2023-03-22T05:22:11.067" v="1508" actId="14100"/>
          <ac:cxnSpMkLst>
            <pc:docMk/>
            <pc:sldMk cId="2456636960" sldId="453"/>
            <ac:cxnSpMk id="7" creationId="{4852EFA1-53D8-8F44-8E28-263438ECC9C9}"/>
          </ac:cxnSpMkLst>
        </pc:cxnChg>
      </pc:sldChg>
      <pc:sldChg chg="delSp modSp add mod">
        <pc:chgData name="Spiller, Hannah G." userId="f42f1aa8-bbe2-42da-86ac-84a2e4ce8dc6" providerId="ADAL" clId="{4DD655D2-3B44-4FEF-8BD8-C365AD604494}" dt="2023-03-22T19:42:51.834" v="2407" actId="14826"/>
        <pc:sldMkLst>
          <pc:docMk/>
          <pc:sldMk cId="692501550" sldId="454"/>
        </pc:sldMkLst>
        <pc:spChg chg="mod">
          <ac:chgData name="Spiller, Hannah G." userId="f42f1aa8-bbe2-42da-86ac-84a2e4ce8dc6" providerId="ADAL" clId="{4DD655D2-3B44-4FEF-8BD8-C365AD604494}" dt="2023-03-22T19:40:50.166" v="2341" actId="20577"/>
          <ac:spMkLst>
            <pc:docMk/>
            <pc:sldMk cId="692501550" sldId="454"/>
            <ac:spMk id="15" creationId="{1CBAB314-968B-787A-158A-1E34648CF80A}"/>
          </ac:spMkLst>
        </pc:spChg>
        <pc:spChg chg="mod">
          <ac:chgData name="Spiller, Hannah G." userId="f42f1aa8-bbe2-42da-86ac-84a2e4ce8dc6" providerId="ADAL" clId="{4DD655D2-3B44-4FEF-8BD8-C365AD604494}" dt="2023-03-22T19:41:42.028" v="2405" actId="14100"/>
          <ac:spMkLst>
            <pc:docMk/>
            <pc:sldMk cId="692501550" sldId="454"/>
            <ac:spMk id="17" creationId="{BD32CA47-B625-DC73-556E-586685C7E229}"/>
          </ac:spMkLst>
        </pc:spChg>
        <pc:picChg chg="mod">
          <ac:chgData name="Spiller, Hannah G." userId="f42f1aa8-bbe2-42da-86ac-84a2e4ce8dc6" providerId="ADAL" clId="{4DD655D2-3B44-4FEF-8BD8-C365AD604494}" dt="2023-03-22T19:42:51.834" v="2407" actId="14826"/>
          <ac:picMkLst>
            <pc:docMk/>
            <pc:sldMk cId="692501550" sldId="454"/>
            <ac:picMk id="16" creationId="{F994CBB1-C201-6F5E-EC8A-8D5F1614E381}"/>
          </ac:picMkLst>
        </pc:picChg>
        <pc:inkChg chg="del">
          <ac:chgData name="Spiller, Hannah G." userId="f42f1aa8-bbe2-42da-86ac-84a2e4ce8dc6" providerId="ADAL" clId="{4DD655D2-3B44-4FEF-8BD8-C365AD604494}" dt="2023-03-22T19:40:31.044" v="2326" actId="478"/>
          <ac:inkMkLst>
            <pc:docMk/>
            <pc:sldMk cId="692501550" sldId="454"/>
            <ac:inkMk id="12" creationId="{D133396E-B130-CED6-C2C9-414BAC8D8D0D}"/>
          </ac:inkMkLst>
        </pc:inkChg>
        <pc:inkChg chg="del">
          <ac:chgData name="Spiller, Hannah G." userId="f42f1aa8-bbe2-42da-86ac-84a2e4ce8dc6" providerId="ADAL" clId="{4DD655D2-3B44-4FEF-8BD8-C365AD604494}" dt="2023-03-22T19:40:36.001" v="2327" actId="478"/>
          <ac:inkMkLst>
            <pc:docMk/>
            <pc:sldMk cId="692501550" sldId="454"/>
            <ac:inkMk id="14" creationId="{B68F84D4-892C-481C-FFF4-BA121B365B81}"/>
          </ac:inkMkLst>
        </pc:inkChg>
      </pc:sldChg>
      <pc:sldChg chg="addSp delSp modSp new add del mod ord modAnim modShow">
        <pc:chgData name="Spiller, Hannah G." userId="f42f1aa8-bbe2-42da-86ac-84a2e4ce8dc6" providerId="ADAL" clId="{4DD655D2-3B44-4FEF-8BD8-C365AD604494}" dt="2023-03-29T21:42:05.160" v="5690" actId="2696"/>
        <pc:sldMkLst>
          <pc:docMk/>
          <pc:sldMk cId="4035377044" sldId="455"/>
        </pc:sldMkLst>
        <pc:spChg chg="mod">
          <ac:chgData name="Spiller, Hannah G." userId="f42f1aa8-bbe2-42da-86ac-84a2e4ce8dc6" providerId="ADAL" clId="{4DD655D2-3B44-4FEF-8BD8-C365AD604494}" dt="2023-03-22T19:43:39.527" v="2431" actId="20577"/>
          <ac:spMkLst>
            <pc:docMk/>
            <pc:sldMk cId="4035377044" sldId="455"/>
            <ac:spMk id="2" creationId="{962D78AE-E66F-33CB-5EE1-E7FF95D1B708}"/>
          </ac:spMkLst>
        </pc:spChg>
        <pc:spChg chg="del">
          <ac:chgData name="Spiller, Hannah G." userId="f42f1aa8-bbe2-42da-86ac-84a2e4ce8dc6" providerId="ADAL" clId="{4DD655D2-3B44-4FEF-8BD8-C365AD604494}" dt="2023-03-22T19:48:44.873" v="2451" actId="478"/>
          <ac:spMkLst>
            <pc:docMk/>
            <pc:sldMk cId="4035377044" sldId="455"/>
            <ac:spMk id="3" creationId="{4BE08A1B-F8FE-6563-7095-BCEE541306D3}"/>
          </ac:spMkLst>
        </pc:spChg>
        <pc:spChg chg="add mod">
          <ac:chgData name="Spiller, Hannah G." userId="f42f1aa8-bbe2-42da-86ac-84a2e4ce8dc6" providerId="ADAL" clId="{4DD655D2-3B44-4FEF-8BD8-C365AD604494}" dt="2023-03-22T19:52:35.583" v="2491" actId="1076"/>
          <ac:spMkLst>
            <pc:docMk/>
            <pc:sldMk cId="4035377044" sldId="455"/>
            <ac:spMk id="19" creationId="{3EB36081-9584-6F0F-780A-84D63747F666}"/>
          </ac:spMkLst>
        </pc:spChg>
        <pc:spChg chg="add del mod">
          <ac:chgData name="Spiller, Hannah G." userId="f42f1aa8-bbe2-42da-86ac-84a2e4ce8dc6" providerId="ADAL" clId="{4DD655D2-3B44-4FEF-8BD8-C365AD604494}" dt="2023-03-22T19:51:33.865" v="2482" actId="478"/>
          <ac:spMkLst>
            <pc:docMk/>
            <pc:sldMk cId="4035377044" sldId="455"/>
            <ac:spMk id="23" creationId="{E2E0FCCD-027D-48F6-AD7B-673C47125EE4}"/>
          </ac:spMkLst>
        </pc:spChg>
        <pc:spChg chg="add del">
          <ac:chgData name="Spiller, Hannah G." userId="f42f1aa8-bbe2-42da-86ac-84a2e4ce8dc6" providerId="ADAL" clId="{4DD655D2-3B44-4FEF-8BD8-C365AD604494}" dt="2023-03-22T19:49:31.180" v="2455" actId="34122"/>
          <ac:spMkLst>
            <pc:docMk/>
            <pc:sldMk cId="4035377044" sldId="455"/>
            <ac:spMk id="27" creationId="{179BE7F2-2A24-420A-8B1B-36FFE6D2F29A}"/>
          </ac:spMkLst>
        </pc:spChg>
        <pc:spChg chg="add mod">
          <ac:chgData name="Spiller, Hannah G." userId="f42f1aa8-bbe2-42da-86ac-84a2e4ce8dc6" providerId="ADAL" clId="{4DD655D2-3B44-4FEF-8BD8-C365AD604494}" dt="2023-03-22T19:53:04.118" v="2494" actId="1076"/>
          <ac:spMkLst>
            <pc:docMk/>
            <pc:sldMk cId="4035377044" sldId="455"/>
            <ac:spMk id="30" creationId="{0CE47158-3CC9-2526-66F2-D11E834BAA57}"/>
          </ac:spMkLst>
        </pc:spChg>
        <pc:spChg chg="add mod">
          <ac:chgData name="Spiller, Hannah G." userId="f42f1aa8-bbe2-42da-86ac-84a2e4ce8dc6" providerId="ADAL" clId="{4DD655D2-3B44-4FEF-8BD8-C365AD604494}" dt="2023-03-22T19:58:44.256" v="2753" actId="20577"/>
          <ac:spMkLst>
            <pc:docMk/>
            <pc:sldMk cId="4035377044" sldId="455"/>
            <ac:spMk id="1024" creationId="{731F695F-8BF3-61BC-C388-A139250A8398}"/>
          </ac:spMkLst>
        </pc:spChg>
        <pc:picChg chg="add mod modCrop">
          <ac:chgData name="Spiller, Hannah G." userId="f42f1aa8-bbe2-42da-86ac-84a2e4ce8dc6" providerId="ADAL" clId="{4DD655D2-3B44-4FEF-8BD8-C365AD604494}" dt="2023-03-22T19:50:45.626" v="2472" actId="1076"/>
          <ac:picMkLst>
            <pc:docMk/>
            <pc:sldMk cId="4035377044" sldId="455"/>
            <ac:picMk id="4" creationId="{D7CA8B0B-9BA5-2CE0-32C8-D15A84BD6F9F}"/>
          </ac:picMkLst>
        </pc:picChg>
        <pc:picChg chg="add mod">
          <ac:chgData name="Spiller, Hannah G." userId="f42f1aa8-bbe2-42da-86ac-84a2e4ce8dc6" providerId="ADAL" clId="{4DD655D2-3B44-4FEF-8BD8-C365AD604494}" dt="2023-03-22T19:52:05.901" v="2486" actId="1076"/>
          <ac:picMkLst>
            <pc:docMk/>
            <pc:sldMk cId="4035377044" sldId="455"/>
            <ac:picMk id="5" creationId="{3A39D3EC-BEAF-7C6A-59BC-289C376DAA92}"/>
          </ac:picMkLst>
        </pc:picChg>
        <pc:picChg chg="add del mod">
          <ac:chgData name="Spiller, Hannah G." userId="f42f1aa8-bbe2-42da-86ac-84a2e4ce8dc6" providerId="ADAL" clId="{4DD655D2-3B44-4FEF-8BD8-C365AD604494}" dt="2023-03-22T19:46:59.358" v="2440" actId="478"/>
          <ac:picMkLst>
            <pc:docMk/>
            <pc:sldMk cId="4035377044" sldId="455"/>
            <ac:picMk id="8" creationId="{756F92F0-3829-F1FE-B0CC-751C8166169B}"/>
          </ac:picMkLst>
        </pc:picChg>
        <pc:picChg chg="add mod">
          <ac:chgData name="Spiller, Hannah G." userId="f42f1aa8-bbe2-42da-86ac-84a2e4ce8dc6" providerId="ADAL" clId="{4DD655D2-3B44-4FEF-8BD8-C365AD604494}" dt="2023-03-22T19:50:53.405" v="2474" actId="1076"/>
          <ac:picMkLst>
            <pc:docMk/>
            <pc:sldMk cId="4035377044" sldId="455"/>
            <ac:picMk id="9" creationId="{3CB293BF-42DF-B20C-1990-51EFCA5B33A1}"/>
          </ac:picMkLst>
        </pc:picChg>
        <pc:picChg chg="add mod">
          <ac:chgData name="Spiller, Hannah G." userId="f42f1aa8-bbe2-42da-86ac-84a2e4ce8dc6" providerId="ADAL" clId="{4DD655D2-3B44-4FEF-8BD8-C365AD604494}" dt="2023-03-22T19:55:24.134" v="2609" actId="1076"/>
          <ac:picMkLst>
            <pc:docMk/>
            <pc:sldMk cId="4035377044" sldId="455"/>
            <ac:picMk id="31" creationId="{88619A61-6597-DB77-ECE3-CFF7C2A74849}"/>
          </ac:picMkLst>
        </pc:picChg>
        <pc:picChg chg="add mod">
          <ac:chgData name="Spiller, Hannah G." userId="f42f1aa8-bbe2-42da-86ac-84a2e4ce8dc6" providerId="ADAL" clId="{4DD655D2-3B44-4FEF-8BD8-C365AD604494}" dt="2023-03-22T19:48:19.978" v="2448" actId="167"/>
          <ac:picMkLst>
            <pc:docMk/>
            <pc:sldMk cId="4035377044" sldId="455"/>
            <ac:picMk id="1026" creationId="{F769D774-220C-43D5-9823-C644F48619A9}"/>
          </ac:picMkLst>
        </pc:picChg>
        <pc:inkChg chg="add del">
          <ac:chgData name="Spiller, Hannah G." userId="f42f1aa8-bbe2-42da-86ac-84a2e4ce8dc6" providerId="ADAL" clId="{4DD655D2-3B44-4FEF-8BD8-C365AD604494}" dt="2023-03-22T19:51:38.450" v="2483" actId="478"/>
          <ac:inkMkLst>
            <pc:docMk/>
            <pc:sldMk cId="4035377044" sldId="455"/>
            <ac:inkMk id="17" creationId="{89BFA029-153D-6A62-935A-7EEC4053B5D6}"/>
          </ac:inkMkLst>
        </pc:inkChg>
        <pc:inkChg chg="add del">
          <ac:chgData name="Spiller, Hannah G." userId="f42f1aa8-bbe2-42da-86ac-84a2e4ce8dc6" providerId="ADAL" clId="{4DD655D2-3B44-4FEF-8BD8-C365AD604494}" dt="2023-03-22T19:49:37.970" v="2456" actId="34122"/>
          <ac:inkMkLst>
            <pc:docMk/>
            <pc:sldMk cId="4035377044" sldId="455"/>
            <ac:inkMk id="18" creationId="{319F9804-829E-EBC8-A59A-BF633A79C75A}"/>
          </ac:inkMkLst>
        </pc:inkChg>
        <pc:inkChg chg="add">
          <ac:chgData name="Spiller, Hannah G." userId="f42f1aa8-bbe2-42da-86ac-84a2e4ce8dc6" providerId="ADAL" clId="{4DD655D2-3B44-4FEF-8BD8-C365AD604494}" dt="2023-03-22T19:51:44.910" v="2484" actId="9405"/>
          <ac:inkMkLst>
            <pc:docMk/>
            <pc:sldMk cId="4035377044" sldId="455"/>
            <ac:inkMk id="24" creationId="{8895A058-AB5D-6CFA-C739-B0E4B5FE72DA}"/>
          </ac:inkMkLst>
        </pc:inkChg>
        <pc:inkChg chg="add">
          <ac:chgData name="Spiller, Hannah G." userId="f42f1aa8-bbe2-42da-86ac-84a2e4ce8dc6" providerId="ADAL" clId="{4DD655D2-3B44-4FEF-8BD8-C365AD604494}" dt="2023-03-22T19:51:55.044" v="2485" actId="9405"/>
          <ac:inkMkLst>
            <pc:docMk/>
            <pc:sldMk cId="4035377044" sldId="455"/>
            <ac:inkMk id="25" creationId="{AAC71AF5-1ED8-6029-F422-93262D7F928B}"/>
          </ac:inkMkLst>
        </pc:inkChg>
        <pc:cxnChg chg="add mod">
          <ac:chgData name="Spiller, Hannah G." userId="f42f1aa8-bbe2-42da-86ac-84a2e4ce8dc6" providerId="ADAL" clId="{4DD655D2-3B44-4FEF-8BD8-C365AD604494}" dt="2023-03-22T19:52:18.033" v="2488" actId="14100"/>
          <ac:cxnSpMkLst>
            <pc:docMk/>
            <pc:sldMk cId="4035377044" sldId="455"/>
            <ac:cxnSpMk id="6" creationId="{DB226B48-E111-409F-761E-78E311FA9218}"/>
          </ac:cxnSpMkLst>
        </pc:cxnChg>
        <pc:cxnChg chg="add mod">
          <ac:chgData name="Spiller, Hannah G." userId="f42f1aa8-bbe2-42da-86ac-84a2e4ce8dc6" providerId="ADAL" clId="{4DD655D2-3B44-4FEF-8BD8-C365AD604494}" dt="2023-03-22T19:52:24.887" v="2490" actId="14100"/>
          <ac:cxnSpMkLst>
            <pc:docMk/>
            <pc:sldMk cId="4035377044" sldId="455"/>
            <ac:cxnSpMk id="7" creationId="{BC18C165-609B-606F-FD3F-CD0035D116FD}"/>
          </ac:cxnSpMkLst>
        </pc:cxnChg>
        <pc:cxnChg chg="add mod">
          <ac:chgData name="Spiller, Hannah G." userId="f42f1aa8-bbe2-42da-86ac-84a2e4ce8dc6" providerId="ADAL" clId="{4DD655D2-3B44-4FEF-8BD8-C365AD604494}" dt="2023-03-22T19:50:58.629" v="2475" actId="14100"/>
          <ac:cxnSpMkLst>
            <pc:docMk/>
            <pc:sldMk cId="4035377044" sldId="455"/>
            <ac:cxnSpMk id="10" creationId="{DF82F805-5137-B1B1-249F-6BECF4A86503}"/>
          </ac:cxnSpMkLst>
        </pc:cxnChg>
        <pc:cxnChg chg="add mod">
          <ac:chgData name="Spiller, Hannah G." userId="f42f1aa8-bbe2-42da-86ac-84a2e4ce8dc6" providerId="ADAL" clId="{4DD655D2-3B44-4FEF-8BD8-C365AD604494}" dt="2023-03-22T19:52:40.573" v="2492" actId="14100"/>
          <ac:cxnSpMkLst>
            <pc:docMk/>
            <pc:sldMk cId="4035377044" sldId="455"/>
            <ac:cxnSpMk id="11" creationId="{38F3C1B8-A790-F184-451F-85AE96D7BCD9}"/>
          </ac:cxnSpMkLst>
        </pc:cxnChg>
        <pc:cxnChg chg="add mod">
          <ac:chgData name="Spiller, Hannah G." userId="f42f1aa8-bbe2-42da-86ac-84a2e4ce8dc6" providerId="ADAL" clId="{4DD655D2-3B44-4FEF-8BD8-C365AD604494}" dt="2023-03-22T19:51:03.677" v="2476" actId="14100"/>
          <ac:cxnSpMkLst>
            <pc:docMk/>
            <pc:sldMk cId="4035377044" sldId="455"/>
            <ac:cxnSpMk id="12" creationId="{2597999D-977F-71B7-B014-9ECE80D17097}"/>
          </ac:cxnSpMkLst>
        </pc:cxnChg>
      </pc:sldChg>
      <pc:sldChg chg="addSp delSp modSp add mod">
        <pc:chgData name="Spiller, Hannah G." userId="f42f1aa8-bbe2-42da-86ac-84a2e4ce8dc6" providerId="ADAL" clId="{4DD655D2-3B44-4FEF-8BD8-C365AD604494}" dt="2023-03-22T20:06:01.054" v="2816" actId="20577"/>
        <pc:sldMkLst>
          <pc:docMk/>
          <pc:sldMk cId="2011150351" sldId="456"/>
        </pc:sldMkLst>
        <pc:spChg chg="add mod">
          <ac:chgData name="Spiller, Hannah G." userId="f42f1aa8-bbe2-42da-86ac-84a2e4ce8dc6" providerId="ADAL" clId="{4DD655D2-3B44-4FEF-8BD8-C365AD604494}" dt="2023-03-22T20:06:01.054" v="2816" actId="20577"/>
          <ac:spMkLst>
            <pc:docMk/>
            <pc:sldMk cId="2011150351" sldId="456"/>
            <ac:spMk id="9" creationId="{A8D73154-BFC3-71E7-40C2-8358842C7189}"/>
          </ac:spMkLst>
        </pc:spChg>
        <pc:spChg chg="del">
          <ac:chgData name="Spiller, Hannah G." userId="f42f1aa8-bbe2-42da-86ac-84a2e4ce8dc6" providerId="ADAL" clId="{4DD655D2-3B44-4FEF-8BD8-C365AD604494}" dt="2023-03-22T20:05:15.016" v="2758" actId="478"/>
          <ac:spMkLst>
            <pc:docMk/>
            <pc:sldMk cId="2011150351" sldId="456"/>
            <ac:spMk id="17" creationId="{BD32CA47-B625-DC73-556E-586685C7E229}"/>
          </ac:spMkLst>
        </pc:spChg>
        <pc:picChg chg="add mod">
          <ac:chgData name="Spiller, Hannah G." userId="f42f1aa8-bbe2-42da-86ac-84a2e4ce8dc6" providerId="ADAL" clId="{4DD655D2-3B44-4FEF-8BD8-C365AD604494}" dt="2023-03-22T20:05:18.126" v="2760" actId="1076"/>
          <ac:picMkLst>
            <pc:docMk/>
            <pc:sldMk cId="2011150351" sldId="456"/>
            <ac:picMk id="8" creationId="{E211A4D6-76ED-72FE-0A46-92901428E17C}"/>
          </ac:picMkLst>
        </pc:picChg>
        <pc:picChg chg="del">
          <ac:chgData name="Spiller, Hannah G." userId="f42f1aa8-bbe2-42da-86ac-84a2e4ce8dc6" providerId="ADAL" clId="{4DD655D2-3B44-4FEF-8BD8-C365AD604494}" dt="2023-03-22T20:05:15.016" v="2758" actId="478"/>
          <ac:picMkLst>
            <pc:docMk/>
            <pc:sldMk cId="2011150351" sldId="456"/>
            <ac:picMk id="16" creationId="{F994CBB1-C201-6F5E-EC8A-8D5F1614E381}"/>
          </ac:picMkLst>
        </pc:picChg>
        <pc:inkChg chg="add">
          <ac:chgData name="Spiller, Hannah G." userId="f42f1aa8-bbe2-42da-86ac-84a2e4ce8dc6" providerId="ADAL" clId="{4DD655D2-3B44-4FEF-8BD8-C365AD604494}" dt="2023-03-22T19:59:48.373" v="2757" actId="9405"/>
          <ac:inkMkLst>
            <pc:docMk/>
            <pc:sldMk cId="2011150351" sldId="456"/>
            <ac:inkMk id="3" creationId="{5BC5DC14-21E7-90D2-2731-0890795D71B7}"/>
          </ac:inkMkLst>
        </pc:inkChg>
        <pc:inkChg chg="del">
          <ac:chgData name="Spiller, Hannah G." userId="f42f1aa8-bbe2-42da-86ac-84a2e4ce8dc6" providerId="ADAL" clId="{4DD655D2-3B44-4FEF-8BD8-C365AD604494}" dt="2023-03-22T19:59:39.999" v="2756" actId="478"/>
          <ac:inkMkLst>
            <pc:docMk/>
            <pc:sldMk cId="2011150351" sldId="456"/>
            <ac:inkMk id="12" creationId="{D133396E-B130-CED6-C2C9-414BAC8D8D0D}"/>
          </ac:inkMkLst>
        </pc:inkChg>
        <pc:inkChg chg="del">
          <ac:chgData name="Spiller, Hannah G." userId="f42f1aa8-bbe2-42da-86ac-84a2e4ce8dc6" providerId="ADAL" clId="{4DD655D2-3B44-4FEF-8BD8-C365AD604494}" dt="2023-03-22T19:59:37.570" v="2755" actId="478"/>
          <ac:inkMkLst>
            <pc:docMk/>
            <pc:sldMk cId="2011150351" sldId="456"/>
            <ac:inkMk id="14" creationId="{B68F84D4-892C-481C-FFF4-BA121B365B81}"/>
          </ac:inkMkLst>
        </pc:inkChg>
      </pc:sldChg>
      <pc:sldChg chg="modSp new mod">
        <pc:chgData name="Spiller, Hannah G." userId="f42f1aa8-bbe2-42da-86ac-84a2e4ce8dc6" providerId="ADAL" clId="{4DD655D2-3B44-4FEF-8BD8-C365AD604494}" dt="2023-03-23T00:35:20.906" v="3852" actId="20577"/>
        <pc:sldMkLst>
          <pc:docMk/>
          <pc:sldMk cId="48691049" sldId="457"/>
        </pc:sldMkLst>
        <pc:spChg chg="mod">
          <ac:chgData name="Spiller, Hannah G." userId="f42f1aa8-bbe2-42da-86ac-84a2e4ce8dc6" providerId="ADAL" clId="{4DD655D2-3B44-4FEF-8BD8-C365AD604494}" dt="2023-03-22T20:13:47.592" v="2945" actId="20577"/>
          <ac:spMkLst>
            <pc:docMk/>
            <pc:sldMk cId="48691049" sldId="457"/>
            <ac:spMk id="2" creationId="{EEBD760F-851D-67E5-9008-7431D989234B}"/>
          </ac:spMkLst>
        </pc:spChg>
        <pc:spChg chg="mod">
          <ac:chgData name="Spiller, Hannah G." userId="f42f1aa8-bbe2-42da-86ac-84a2e4ce8dc6" providerId="ADAL" clId="{4DD655D2-3B44-4FEF-8BD8-C365AD604494}" dt="2023-03-23T00:35:20.906" v="3852" actId="20577"/>
          <ac:spMkLst>
            <pc:docMk/>
            <pc:sldMk cId="48691049" sldId="457"/>
            <ac:spMk id="3" creationId="{A5564BA7-6C42-A4EF-D6CD-4A598A2D7DB8}"/>
          </ac:spMkLst>
        </pc:spChg>
      </pc:sldChg>
      <pc:sldChg chg="add">
        <pc:chgData name="Spiller, Hannah G." userId="f42f1aa8-bbe2-42da-86ac-84a2e4ce8dc6" providerId="ADAL" clId="{4DD655D2-3B44-4FEF-8BD8-C365AD604494}" dt="2023-03-23T00:43:25.217" v="4241"/>
        <pc:sldMkLst>
          <pc:docMk/>
          <pc:sldMk cId="485968784" sldId="458"/>
        </pc:sldMkLst>
      </pc:sldChg>
      <pc:sldChg chg="modSp new mod">
        <pc:chgData name="Spiller, Hannah G." userId="f42f1aa8-bbe2-42da-86ac-84a2e4ce8dc6" providerId="ADAL" clId="{4DD655D2-3B44-4FEF-8BD8-C365AD604494}" dt="2023-03-23T00:44:46.899" v="4405" actId="20577"/>
        <pc:sldMkLst>
          <pc:docMk/>
          <pc:sldMk cId="1418779542" sldId="459"/>
        </pc:sldMkLst>
        <pc:spChg chg="mod">
          <ac:chgData name="Spiller, Hannah G." userId="f42f1aa8-bbe2-42da-86ac-84a2e4ce8dc6" providerId="ADAL" clId="{4DD655D2-3B44-4FEF-8BD8-C365AD604494}" dt="2023-03-23T00:44:03.605" v="4277" actId="20577"/>
          <ac:spMkLst>
            <pc:docMk/>
            <pc:sldMk cId="1418779542" sldId="459"/>
            <ac:spMk id="2" creationId="{53EA05B2-C740-A4E7-07DA-1167AA14C16E}"/>
          </ac:spMkLst>
        </pc:spChg>
        <pc:spChg chg="mod">
          <ac:chgData name="Spiller, Hannah G." userId="f42f1aa8-bbe2-42da-86ac-84a2e4ce8dc6" providerId="ADAL" clId="{4DD655D2-3B44-4FEF-8BD8-C365AD604494}" dt="2023-03-23T00:44:46.899" v="4405" actId="20577"/>
          <ac:spMkLst>
            <pc:docMk/>
            <pc:sldMk cId="1418779542" sldId="459"/>
            <ac:spMk id="3" creationId="{192DD30C-3B1A-F5F6-5806-13A845B6D3EE}"/>
          </ac:spMkLst>
        </pc:spChg>
      </pc:sldChg>
      <pc:sldChg chg="modSp new mod">
        <pc:chgData name="Spiller, Hannah G." userId="f42f1aa8-bbe2-42da-86ac-84a2e4ce8dc6" providerId="ADAL" clId="{4DD655D2-3B44-4FEF-8BD8-C365AD604494}" dt="2023-03-23T00:46:26.501" v="4615" actId="20577"/>
        <pc:sldMkLst>
          <pc:docMk/>
          <pc:sldMk cId="3090956992" sldId="460"/>
        </pc:sldMkLst>
        <pc:spChg chg="mod">
          <ac:chgData name="Spiller, Hannah G." userId="f42f1aa8-bbe2-42da-86ac-84a2e4ce8dc6" providerId="ADAL" clId="{4DD655D2-3B44-4FEF-8BD8-C365AD604494}" dt="2023-03-23T00:45:01.990" v="4420" actId="20577"/>
          <ac:spMkLst>
            <pc:docMk/>
            <pc:sldMk cId="3090956992" sldId="460"/>
            <ac:spMk id="2" creationId="{64063EC7-11BF-3525-0E35-38425629F5B0}"/>
          </ac:spMkLst>
        </pc:spChg>
        <pc:spChg chg="mod">
          <ac:chgData name="Spiller, Hannah G." userId="f42f1aa8-bbe2-42da-86ac-84a2e4ce8dc6" providerId="ADAL" clId="{4DD655D2-3B44-4FEF-8BD8-C365AD604494}" dt="2023-03-23T00:46:26.501" v="4615" actId="20577"/>
          <ac:spMkLst>
            <pc:docMk/>
            <pc:sldMk cId="3090956992" sldId="460"/>
            <ac:spMk id="3" creationId="{3E7B84DE-D90D-1031-F350-53883A14F268}"/>
          </ac:spMkLst>
        </pc:spChg>
      </pc:sldChg>
      <pc:sldChg chg="modSp new mod">
        <pc:chgData name="Spiller, Hannah G." userId="f42f1aa8-bbe2-42da-86ac-84a2e4ce8dc6" providerId="ADAL" clId="{4DD655D2-3B44-4FEF-8BD8-C365AD604494}" dt="2023-03-23T00:49:34.869" v="4818" actId="20577"/>
        <pc:sldMkLst>
          <pc:docMk/>
          <pc:sldMk cId="1687535543" sldId="461"/>
        </pc:sldMkLst>
        <pc:spChg chg="mod">
          <ac:chgData name="Spiller, Hannah G." userId="f42f1aa8-bbe2-42da-86ac-84a2e4ce8dc6" providerId="ADAL" clId="{4DD655D2-3B44-4FEF-8BD8-C365AD604494}" dt="2023-03-23T00:47:48.764" v="4651" actId="20577"/>
          <ac:spMkLst>
            <pc:docMk/>
            <pc:sldMk cId="1687535543" sldId="461"/>
            <ac:spMk id="2" creationId="{7837C031-7E5A-65B2-3608-243CA418DA70}"/>
          </ac:spMkLst>
        </pc:spChg>
        <pc:spChg chg="mod">
          <ac:chgData name="Spiller, Hannah G." userId="f42f1aa8-bbe2-42da-86ac-84a2e4ce8dc6" providerId="ADAL" clId="{4DD655D2-3B44-4FEF-8BD8-C365AD604494}" dt="2023-03-23T00:49:34.869" v="4818" actId="20577"/>
          <ac:spMkLst>
            <pc:docMk/>
            <pc:sldMk cId="1687535543" sldId="461"/>
            <ac:spMk id="3" creationId="{52ED0C16-BB07-5C81-643D-0EC4C26AF84F}"/>
          </ac:spMkLst>
        </pc:spChg>
      </pc:sldChg>
      <pc:sldChg chg="modSp add mod">
        <pc:chgData name="Spiller, Hannah G." userId="f42f1aa8-bbe2-42da-86ac-84a2e4ce8dc6" providerId="ADAL" clId="{4DD655D2-3B44-4FEF-8BD8-C365AD604494}" dt="2023-03-23T01:04:14.763" v="5539" actId="20577"/>
        <pc:sldMkLst>
          <pc:docMk/>
          <pc:sldMk cId="2863668202" sldId="462"/>
        </pc:sldMkLst>
        <pc:spChg chg="mod">
          <ac:chgData name="Spiller, Hannah G." userId="f42f1aa8-bbe2-42da-86ac-84a2e4ce8dc6" providerId="ADAL" clId="{4DD655D2-3B44-4FEF-8BD8-C365AD604494}" dt="2023-03-23T00:59:58.740" v="4833" actId="20577"/>
          <ac:spMkLst>
            <pc:docMk/>
            <pc:sldMk cId="2863668202" sldId="462"/>
            <ac:spMk id="2" creationId="{720C1D83-AAFB-1DF2-DFEA-928D734AC996}"/>
          </ac:spMkLst>
        </pc:spChg>
        <pc:spChg chg="mod">
          <ac:chgData name="Spiller, Hannah G." userId="f42f1aa8-bbe2-42da-86ac-84a2e4ce8dc6" providerId="ADAL" clId="{4DD655D2-3B44-4FEF-8BD8-C365AD604494}" dt="2023-03-23T01:04:14.763" v="5539" actId="20577"/>
          <ac:spMkLst>
            <pc:docMk/>
            <pc:sldMk cId="2863668202" sldId="462"/>
            <ac:spMk id="3" creationId="{237AEF88-25F6-116F-F43C-FEACAEDA945A}"/>
          </ac:spMkLst>
        </pc:spChg>
      </pc:sldChg>
      <pc:sldChg chg="modSp new mod">
        <pc:chgData name="Spiller, Hannah G." userId="f42f1aa8-bbe2-42da-86ac-84a2e4ce8dc6" providerId="ADAL" clId="{4DD655D2-3B44-4FEF-8BD8-C365AD604494}" dt="2023-03-23T01:07:25.859" v="5671" actId="20577"/>
        <pc:sldMkLst>
          <pc:docMk/>
          <pc:sldMk cId="2950559508" sldId="463"/>
        </pc:sldMkLst>
        <pc:spChg chg="mod">
          <ac:chgData name="Spiller, Hannah G." userId="f42f1aa8-bbe2-42da-86ac-84a2e4ce8dc6" providerId="ADAL" clId="{4DD655D2-3B44-4FEF-8BD8-C365AD604494}" dt="2023-03-23T01:06:16.926" v="5545"/>
          <ac:spMkLst>
            <pc:docMk/>
            <pc:sldMk cId="2950559508" sldId="463"/>
            <ac:spMk id="2" creationId="{9AE20BE5-3C04-0EC5-7695-4160BB4242E0}"/>
          </ac:spMkLst>
        </pc:spChg>
        <pc:spChg chg="mod">
          <ac:chgData name="Spiller, Hannah G." userId="f42f1aa8-bbe2-42da-86ac-84a2e4ce8dc6" providerId="ADAL" clId="{4DD655D2-3B44-4FEF-8BD8-C365AD604494}" dt="2023-03-23T01:07:25.859" v="5671" actId="20577"/>
          <ac:spMkLst>
            <pc:docMk/>
            <pc:sldMk cId="2950559508" sldId="463"/>
            <ac:spMk id="3" creationId="{5C9692A9-BB4F-4D26-8C6A-7E337B1AF115}"/>
          </ac:spMkLst>
        </pc:spChg>
      </pc:sldChg>
      <pc:sldChg chg="modSp add mod">
        <pc:chgData name="Spiller, Hannah G." userId="f42f1aa8-bbe2-42da-86ac-84a2e4ce8dc6" providerId="ADAL" clId="{4DD655D2-3B44-4FEF-8BD8-C365AD604494}" dt="2023-03-23T01:05:02.926" v="5542"/>
        <pc:sldMkLst>
          <pc:docMk/>
          <pc:sldMk cId="1334586753" sldId="464"/>
        </pc:sldMkLst>
        <pc:spChg chg="mod">
          <ac:chgData name="Spiller, Hannah G." userId="f42f1aa8-bbe2-42da-86ac-84a2e4ce8dc6" providerId="ADAL" clId="{4DD655D2-3B44-4FEF-8BD8-C365AD604494}" dt="2023-03-23T01:05:02.926" v="5542"/>
          <ac:spMkLst>
            <pc:docMk/>
            <pc:sldMk cId="1334586753" sldId="464"/>
            <ac:spMk id="2" creationId="{0232CEEC-D353-06C7-425D-3C2A60ADB044}"/>
          </ac:spMkLst>
        </pc:spChg>
      </pc:sldChg>
      <pc:sldChg chg="modSp add mod">
        <pc:chgData name="Spiller, Hannah G." userId="f42f1aa8-bbe2-42da-86ac-84a2e4ce8dc6" providerId="ADAL" clId="{4DD655D2-3B44-4FEF-8BD8-C365AD604494}" dt="2023-03-23T01:05:07.845" v="5543"/>
        <pc:sldMkLst>
          <pc:docMk/>
          <pc:sldMk cId="3520723213" sldId="465"/>
        </pc:sldMkLst>
        <pc:spChg chg="mod">
          <ac:chgData name="Spiller, Hannah G." userId="f42f1aa8-bbe2-42da-86ac-84a2e4ce8dc6" providerId="ADAL" clId="{4DD655D2-3B44-4FEF-8BD8-C365AD604494}" dt="2023-03-23T01:05:07.845" v="5543"/>
          <ac:spMkLst>
            <pc:docMk/>
            <pc:sldMk cId="3520723213" sldId="465"/>
            <ac:spMk id="2" creationId="{AF61DCDC-BA0F-F5B9-4837-1C89DEEF2C2A}"/>
          </ac:spMkLst>
        </pc:spChg>
      </pc:sldChg>
      <pc:sldChg chg="modSp add mod">
        <pc:chgData name="Spiller, Hannah G." userId="f42f1aa8-bbe2-42da-86ac-84a2e4ce8dc6" providerId="ADAL" clId="{4DD655D2-3B44-4FEF-8BD8-C365AD604494}" dt="2023-03-23T01:05:12.569" v="5544"/>
        <pc:sldMkLst>
          <pc:docMk/>
          <pc:sldMk cId="3446367665" sldId="466"/>
        </pc:sldMkLst>
        <pc:spChg chg="mod">
          <ac:chgData name="Spiller, Hannah G." userId="f42f1aa8-bbe2-42da-86ac-84a2e4ce8dc6" providerId="ADAL" clId="{4DD655D2-3B44-4FEF-8BD8-C365AD604494}" dt="2023-03-23T01:05:12.569" v="5544"/>
          <ac:spMkLst>
            <pc:docMk/>
            <pc:sldMk cId="3446367665" sldId="466"/>
            <ac:spMk id="2" creationId="{D3B93EEF-EE5F-2046-CFB3-ED8E536F2302}"/>
          </ac:spMkLst>
        </pc:spChg>
      </pc:sldChg>
    </pc:docChg>
  </pc:docChgLst>
  <pc:docChgLst>
    <pc:chgData name="Berson, Titan R." userId="b095c4ac-d937-49ad-8eb7-8da13456c348" providerId="ADAL" clId="{C15BEE4C-14E3-4440-989D-7972924DC617}"/>
    <pc:docChg chg="custSel delSld modSld">
      <pc:chgData name="Berson, Titan R." userId="b095c4ac-d937-49ad-8eb7-8da13456c348" providerId="ADAL" clId="{C15BEE4C-14E3-4440-989D-7972924DC617}" dt="2023-04-12T04:06:54.946" v="245" actId="2696"/>
      <pc:docMkLst>
        <pc:docMk/>
      </pc:docMkLst>
      <pc:sldChg chg="modSp mod">
        <pc:chgData name="Berson, Titan R." userId="b095c4ac-d937-49ad-8eb7-8da13456c348" providerId="ADAL" clId="{C15BEE4C-14E3-4440-989D-7972924DC617}" dt="2023-04-12T02:31:43.139" v="31" actId="20577"/>
        <pc:sldMkLst>
          <pc:docMk/>
          <pc:sldMk cId="199341519" sldId="269"/>
        </pc:sldMkLst>
        <pc:spChg chg="mod">
          <ac:chgData name="Berson, Titan R." userId="b095c4ac-d937-49ad-8eb7-8da13456c348" providerId="ADAL" clId="{C15BEE4C-14E3-4440-989D-7972924DC617}" dt="2023-04-12T02:31:43.139" v="31" actId="20577"/>
          <ac:spMkLst>
            <pc:docMk/>
            <pc:sldMk cId="199341519" sldId="269"/>
            <ac:spMk id="3" creationId="{CFF2AB9F-1783-4CD9-EF26-07C37D2C3440}"/>
          </ac:spMkLst>
        </pc:spChg>
      </pc:sldChg>
      <pc:sldChg chg="modCm">
        <pc:chgData name="Berson, Titan R." userId="b095c4ac-d937-49ad-8eb7-8da13456c348" providerId="ADAL" clId="{C15BEE4C-14E3-4440-989D-7972924DC617}" dt="2023-04-12T02:45:07.791" v="32" actId="2056"/>
        <pc:sldMkLst>
          <pc:docMk/>
          <pc:sldMk cId="3575488815" sldId="272"/>
        </pc:sldMkLst>
      </pc:sldChg>
      <pc:sldChg chg="addSp delSp modSp mod">
        <pc:chgData name="Berson, Titan R." userId="b095c4ac-d937-49ad-8eb7-8da13456c348" providerId="ADAL" clId="{C15BEE4C-14E3-4440-989D-7972924DC617}" dt="2023-04-12T03:05:34.592" v="35" actId="1076"/>
        <pc:sldMkLst>
          <pc:docMk/>
          <pc:sldMk cId="3997444563" sldId="434"/>
        </pc:sldMkLst>
        <pc:spChg chg="del">
          <ac:chgData name="Berson, Titan R." userId="b095c4ac-d937-49ad-8eb7-8da13456c348" providerId="ADAL" clId="{C15BEE4C-14E3-4440-989D-7972924DC617}" dt="2023-04-12T02:15:00.057" v="0"/>
          <ac:spMkLst>
            <pc:docMk/>
            <pc:sldMk cId="3997444563" sldId="434"/>
            <ac:spMk id="5" creationId="{C010F5AA-AA64-92D3-597B-09B8A8FFD14E}"/>
          </ac:spMkLst>
        </pc:spChg>
        <pc:picChg chg="add mod">
          <ac:chgData name="Berson, Titan R." userId="b095c4ac-d937-49ad-8eb7-8da13456c348" providerId="ADAL" clId="{C15BEE4C-14E3-4440-989D-7972924DC617}" dt="2023-04-12T03:05:28.599" v="33" actId="1076"/>
          <ac:picMkLst>
            <pc:docMk/>
            <pc:sldMk cId="3997444563" sldId="434"/>
            <ac:picMk id="6" creationId="{C85F1D93-5173-9F80-BEB1-25D124E765A7}"/>
          </ac:picMkLst>
        </pc:picChg>
        <pc:picChg chg="add mod">
          <ac:chgData name="Berson, Titan R." userId="b095c4ac-d937-49ad-8eb7-8da13456c348" providerId="ADAL" clId="{C15BEE4C-14E3-4440-989D-7972924DC617}" dt="2023-04-12T03:05:34.592" v="35" actId="1076"/>
          <ac:picMkLst>
            <pc:docMk/>
            <pc:sldMk cId="3997444563" sldId="434"/>
            <ac:picMk id="7" creationId="{DE52C796-8514-1B2A-75B4-8D96D95435F2}"/>
          </ac:picMkLst>
        </pc:picChg>
      </pc:sldChg>
      <pc:sldChg chg="addSp delSp modSp del mod">
        <pc:chgData name="Berson, Titan R." userId="b095c4ac-d937-49ad-8eb7-8da13456c348" providerId="ADAL" clId="{C15BEE4C-14E3-4440-989D-7972924DC617}" dt="2023-04-12T04:06:54.946" v="245" actId="2696"/>
        <pc:sldMkLst>
          <pc:docMk/>
          <pc:sldMk cId="3090956992" sldId="460"/>
        </pc:sldMkLst>
        <pc:spChg chg="del mod">
          <ac:chgData name="Berson, Titan R." userId="b095c4ac-d937-49ad-8eb7-8da13456c348" providerId="ADAL" clId="{C15BEE4C-14E3-4440-989D-7972924DC617}" dt="2023-04-12T04:05:48.526" v="243" actId="478"/>
          <ac:spMkLst>
            <pc:docMk/>
            <pc:sldMk cId="3090956992" sldId="460"/>
            <ac:spMk id="3" creationId="{3E7B84DE-D90D-1031-F350-53883A14F268}"/>
          </ac:spMkLst>
        </pc:spChg>
        <pc:graphicFrameChg chg="add del mod modGraphic">
          <ac:chgData name="Berson, Titan R." userId="b095c4ac-d937-49ad-8eb7-8da13456c348" providerId="ADAL" clId="{C15BEE4C-14E3-4440-989D-7972924DC617}" dt="2023-04-12T04:02:05.854" v="40" actId="478"/>
          <ac:graphicFrameMkLst>
            <pc:docMk/>
            <pc:sldMk cId="3090956992" sldId="460"/>
            <ac:graphicFrameMk id="4" creationId="{B04ABF33-F349-CA05-62AA-0971EFF5E617}"/>
          </ac:graphicFrameMkLst>
        </pc:graphicFrameChg>
        <pc:graphicFrameChg chg="add del modGraphic">
          <ac:chgData name="Berson, Titan R." userId="b095c4ac-d937-49ad-8eb7-8da13456c348" providerId="ADAL" clId="{C15BEE4C-14E3-4440-989D-7972924DC617}" dt="2023-04-12T04:02:36.448" v="42" actId="478"/>
          <ac:graphicFrameMkLst>
            <pc:docMk/>
            <pc:sldMk cId="3090956992" sldId="460"/>
            <ac:graphicFrameMk id="5" creationId="{032F89A9-ED0B-C2B9-0CAB-D788B7381DE3}"/>
          </ac:graphicFrameMkLst>
        </pc:graphicFrameChg>
        <pc:graphicFrameChg chg="add mod modGraphic">
          <ac:chgData name="Berson, Titan R." userId="b095c4ac-d937-49ad-8eb7-8da13456c348" providerId="ADAL" clId="{C15BEE4C-14E3-4440-989D-7972924DC617}" dt="2023-04-12T04:05:53.128" v="244" actId="1076"/>
          <ac:graphicFrameMkLst>
            <pc:docMk/>
            <pc:sldMk cId="3090956992" sldId="460"/>
            <ac:graphicFrameMk id="6" creationId="{3BF6534C-FE1D-3354-9E5A-53FA73185FA5}"/>
          </ac:graphicFrameMkLst>
        </pc:graphicFrameChg>
      </pc:sldChg>
    </pc:docChg>
  </pc:docChgLst>
  <pc:docChgLst>
    <pc:chgData name="Astrup, Dylan J." userId="S::astrupd@my.erau.edu::56b1825f-da8e-4cf8-aad7-60ebaa314d46" providerId="AD" clId="Web-{0EA5F2E8-6FB7-4122-A42D-0F6096CC517B}"/>
    <pc:docChg chg="addSld modSld sldOrd">
      <pc:chgData name="Astrup, Dylan J." userId="S::astrupd@my.erau.edu::56b1825f-da8e-4cf8-aad7-60ebaa314d46" providerId="AD" clId="Web-{0EA5F2E8-6FB7-4122-A42D-0F6096CC517B}" dt="2023-04-12T02:40:47.376" v="42" actId="20577"/>
      <pc:docMkLst>
        <pc:docMk/>
      </pc:docMkLst>
      <pc:sldChg chg="delSp">
        <pc:chgData name="Astrup, Dylan J." userId="S::astrupd@my.erau.edu::56b1825f-da8e-4cf8-aad7-60ebaa314d46" providerId="AD" clId="Web-{0EA5F2E8-6FB7-4122-A42D-0F6096CC517B}" dt="2023-04-12T02:35:07.254" v="5"/>
        <pc:sldMkLst>
          <pc:docMk/>
          <pc:sldMk cId="3575488815" sldId="272"/>
        </pc:sldMkLst>
        <pc:spChg chg="del">
          <ac:chgData name="Astrup, Dylan J." userId="S::astrupd@my.erau.edu::56b1825f-da8e-4cf8-aad7-60ebaa314d46" providerId="AD" clId="Web-{0EA5F2E8-6FB7-4122-A42D-0F6096CC517B}" dt="2023-04-12T02:35:07.254" v="5"/>
          <ac:spMkLst>
            <pc:docMk/>
            <pc:sldMk cId="3575488815" sldId="272"/>
            <ac:spMk id="4" creationId="{EAD1A373-7C58-1AE5-55EB-503F178D01CB}"/>
          </ac:spMkLst>
        </pc:spChg>
      </pc:sldChg>
      <pc:sldChg chg="delSp">
        <pc:chgData name="Astrup, Dylan J." userId="S::astrupd@my.erau.edu::56b1825f-da8e-4cf8-aad7-60ebaa314d46" providerId="AD" clId="Web-{0EA5F2E8-6FB7-4122-A42D-0F6096CC517B}" dt="2023-04-12T02:36:06.475" v="6"/>
        <pc:sldMkLst>
          <pc:docMk/>
          <pc:sldMk cId="3679761103" sldId="436"/>
        </pc:sldMkLst>
        <pc:spChg chg="del">
          <ac:chgData name="Astrup, Dylan J." userId="S::astrupd@my.erau.edu::56b1825f-da8e-4cf8-aad7-60ebaa314d46" providerId="AD" clId="Web-{0EA5F2E8-6FB7-4122-A42D-0F6096CC517B}" dt="2023-04-12T02:36:06.475" v="6"/>
          <ac:spMkLst>
            <pc:docMk/>
            <pc:sldMk cId="3679761103" sldId="436"/>
            <ac:spMk id="3" creationId="{8DEBF3FE-7BAD-8913-48E8-A93E61581E52}"/>
          </ac:spMkLst>
        </pc:spChg>
      </pc:sldChg>
      <pc:sldChg chg="addSp modSp mod setBg">
        <pc:chgData name="Astrup, Dylan J." userId="S::astrupd@my.erau.edu::56b1825f-da8e-4cf8-aad7-60ebaa314d46" providerId="AD" clId="Web-{0EA5F2E8-6FB7-4122-A42D-0F6096CC517B}" dt="2023-04-12T02:40:02.125" v="19" actId="20577"/>
        <pc:sldMkLst>
          <pc:docMk/>
          <pc:sldMk cId="1201580863" sldId="449"/>
        </pc:sldMkLst>
        <pc:spChg chg="mod">
          <ac:chgData name="Astrup, Dylan J." userId="S::astrupd@my.erau.edu::56b1825f-da8e-4cf8-aad7-60ebaa314d46" providerId="AD" clId="Web-{0EA5F2E8-6FB7-4122-A42D-0F6096CC517B}" dt="2023-04-12T02:40:02.125" v="19" actId="20577"/>
          <ac:spMkLst>
            <pc:docMk/>
            <pc:sldMk cId="1201580863" sldId="449"/>
            <ac:spMk id="2" creationId="{00000000-0000-0000-0000-000000000000}"/>
          </ac:spMkLst>
        </pc:spChg>
        <pc:spChg chg="add">
          <ac:chgData name="Astrup, Dylan J." userId="S::astrupd@my.erau.edu::56b1825f-da8e-4cf8-aad7-60ebaa314d46" providerId="AD" clId="Web-{0EA5F2E8-6FB7-4122-A42D-0F6096CC517B}" dt="2023-04-12T02:31:53.090" v="1"/>
          <ac:spMkLst>
            <pc:docMk/>
            <pc:sldMk cId="1201580863" sldId="449"/>
            <ac:spMk id="1031" creationId="{A3363022-C969-41E9-8EB2-E4C94908C1FA}"/>
          </ac:spMkLst>
        </pc:spChg>
        <pc:spChg chg="add">
          <ac:chgData name="Astrup, Dylan J." userId="S::astrupd@my.erau.edu::56b1825f-da8e-4cf8-aad7-60ebaa314d46" providerId="AD" clId="Web-{0EA5F2E8-6FB7-4122-A42D-0F6096CC517B}" dt="2023-04-12T02:31:53.090" v="1"/>
          <ac:spMkLst>
            <pc:docMk/>
            <pc:sldMk cId="1201580863" sldId="449"/>
            <ac:spMk id="1033" creationId="{8D1AD6B3-BE88-4CEB-BA17-790657CC4729}"/>
          </ac:spMkLst>
        </pc:spChg>
        <pc:grpChg chg="add">
          <ac:chgData name="Astrup, Dylan J." userId="S::astrupd@my.erau.edu::56b1825f-da8e-4cf8-aad7-60ebaa314d46" providerId="AD" clId="Web-{0EA5F2E8-6FB7-4122-A42D-0F6096CC517B}" dt="2023-04-12T02:31:53.090" v="1"/>
          <ac:grpSpMkLst>
            <pc:docMk/>
            <pc:sldMk cId="1201580863" sldId="449"/>
            <ac:grpSpMk id="1035" creationId="{89D1390B-7E13-4B4F-9CB2-391063412E54}"/>
          </ac:grpSpMkLst>
        </pc:grpChg>
      </pc:sldChg>
      <pc:sldChg chg="addSp modSp mod setBg">
        <pc:chgData name="Astrup, Dylan J." userId="S::astrupd@my.erau.edu::56b1825f-da8e-4cf8-aad7-60ebaa314d46" providerId="AD" clId="Web-{0EA5F2E8-6FB7-4122-A42D-0F6096CC517B}" dt="2023-04-12T01:59:35.528" v="0"/>
        <pc:sldMkLst>
          <pc:docMk/>
          <pc:sldMk cId="109857222" sldId="485"/>
        </pc:sldMkLst>
        <pc:spChg chg="mod">
          <ac:chgData name="Astrup, Dylan J." userId="S::astrupd@my.erau.edu::56b1825f-da8e-4cf8-aad7-60ebaa314d46" providerId="AD" clId="Web-{0EA5F2E8-6FB7-4122-A42D-0F6096CC517B}" dt="2023-04-12T01:59:35.528" v="0"/>
          <ac:spMkLst>
            <pc:docMk/>
            <pc:sldMk cId="109857222" sldId="485"/>
            <ac:spMk id="2" creationId="{00000000-0000-0000-0000-000000000000}"/>
          </ac:spMkLst>
        </pc:spChg>
        <pc:spChg chg="add">
          <ac:chgData name="Astrup, Dylan J." userId="S::astrupd@my.erau.edu::56b1825f-da8e-4cf8-aad7-60ebaa314d46" providerId="AD" clId="Web-{0EA5F2E8-6FB7-4122-A42D-0F6096CC517B}" dt="2023-04-12T01:59:35.528" v="0"/>
          <ac:spMkLst>
            <pc:docMk/>
            <pc:sldMk cId="109857222" sldId="485"/>
            <ac:spMk id="1028" creationId="{A3363022-C969-41E9-8EB2-E4C94908C1FA}"/>
          </ac:spMkLst>
        </pc:spChg>
        <pc:spChg chg="add">
          <ac:chgData name="Astrup, Dylan J." userId="S::astrupd@my.erau.edu::56b1825f-da8e-4cf8-aad7-60ebaa314d46" providerId="AD" clId="Web-{0EA5F2E8-6FB7-4122-A42D-0F6096CC517B}" dt="2023-04-12T01:59:35.528" v="0"/>
          <ac:spMkLst>
            <pc:docMk/>
            <pc:sldMk cId="109857222" sldId="485"/>
            <ac:spMk id="1029" creationId="{8D1AD6B3-BE88-4CEB-BA17-790657CC4729}"/>
          </ac:spMkLst>
        </pc:spChg>
        <pc:grpChg chg="add">
          <ac:chgData name="Astrup, Dylan J." userId="S::astrupd@my.erau.edu::56b1825f-da8e-4cf8-aad7-60ebaa314d46" providerId="AD" clId="Web-{0EA5F2E8-6FB7-4122-A42D-0F6096CC517B}" dt="2023-04-12T01:59:35.528" v="0"/>
          <ac:grpSpMkLst>
            <pc:docMk/>
            <pc:sldMk cId="109857222" sldId="485"/>
            <ac:grpSpMk id="1030" creationId="{89D1390B-7E13-4B4F-9CB2-391063412E54}"/>
          </ac:grpSpMkLst>
        </pc:grpChg>
        <pc:picChg chg="mod">
          <ac:chgData name="Astrup, Dylan J." userId="S::astrupd@my.erau.edu::56b1825f-da8e-4cf8-aad7-60ebaa314d46" providerId="AD" clId="Web-{0EA5F2E8-6FB7-4122-A42D-0F6096CC517B}" dt="2023-04-12T01:59:35.528" v="0"/>
          <ac:picMkLst>
            <pc:docMk/>
            <pc:sldMk cId="109857222" sldId="485"/>
            <ac:picMk id="1026" creationId="{5A9AEC16-B0E7-7404-2310-F8A174580641}"/>
          </ac:picMkLst>
        </pc:picChg>
      </pc:sldChg>
      <pc:sldChg chg="modSp add ord replId">
        <pc:chgData name="Astrup, Dylan J." userId="S::astrupd@my.erau.edu::56b1825f-da8e-4cf8-aad7-60ebaa314d46" providerId="AD" clId="Web-{0EA5F2E8-6FB7-4122-A42D-0F6096CC517B}" dt="2023-04-12T02:40:47.376" v="42" actId="20577"/>
        <pc:sldMkLst>
          <pc:docMk/>
          <pc:sldMk cId="490656093" sldId="487"/>
        </pc:sldMkLst>
        <pc:spChg chg="mod">
          <ac:chgData name="Astrup, Dylan J." userId="S::astrupd@my.erau.edu::56b1825f-da8e-4cf8-aad7-60ebaa314d46" providerId="AD" clId="Web-{0EA5F2E8-6FB7-4122-A42D-0F6096CC517B}" dt="2023-04-12T02:40:47.376" v="42" actId="20577"/>
          <ac:spMkLst>
            <pc:docMk/>
            <pc:sldMk cId="490656093" sldId="487"/>
            <ac:spMk id="2" creationId="{00000000-0000-0000-0000-000000000000}"/>
          </ac:spMkLst>
        </pc:spChg>
      </pc:sldChg>
    </pc:docChg>
  </pc:docChgLst>
  <pc:docChgLst>
    <pc:chgData name="Wolf, Jacob D." userId="05576282-d74a-4647-9cd1-42b570626f82" providerId="ADAL" clId="{48A34A7C-9D26-426A-87D4-96961BD15E83}"/>
    <pc:docChg chg="sldOrd">
      <pc:chgData name="Wolf, Jacob D." userId="05576282-d74a-4647-9cd1-42b570626f82" providerId="ADAL" clId="{48A34A7C-9D26-426A-87D4-96961BD15E83}" dt="2023-04-20T19:22:54.210" v="0" actId="20578"/>
      <pc:docMkLst>
        <pc:docMk/>
      </pc:docMkLst>
      <pc:sldChg chg="ord">
        <pc:chgData name="Wolf, Jacob D." userId="05576282-d74a-4647-9cd1-42b570626f82" providerId="ADAL" clId="{48A34A7C-9D26-426A-87D4-96961BD15E83}" dt="2023-04-20T19:22:54.210" v="0" actId="20578"/>
        <pc:sldMkLst>
          <pc:docMk/>
          <pc:sldMk cId="3997444563" sldId="434"/>
        </pc:sldMkLst>
      </pc:sldChg>
    </pc:docChg>
  </pc:docChgLst>
  <pc:docChgLst>
    <pc:chgData name="Carrabine, Grant W." userId="a07ba753-7976-4344-978a-cf4323c5995d" providerId="ADAL" clId="{032820BD-00CE-9247-8C63-CC18B1AAB306}"/>
    <pc:docChg chg="undo custSel modSld">
      <pc:chgData name="Carrabine, Grant W." userId="a07ba753-7976-4344-978a-cf4323c5995d" providerId="ADAL" clId="{032820BD-00CE-9247-8C63-CC18B1AAB306}" dt="2023-04-12T17:30:18.994" v="74" actId="20577"/>
      <pc:docMkLst>
        <pc:docMk/>
      </pc:docMkLst>
      <pc:sldChg chg="modSp mod modCm">
        <pc:chgData name="Carrabine, Grant W." userId="a07ba753-7976-4344-978a-cf4323c5995d" providerId="ADAL" clId="{032820BD-00CE-9247-8C63-CC18B1AAB306}" dt="2023-04-12T02:02:16.790" v="18"/>
        <pc:sldMkLst>
          <pc:docMk/>
          <pc:sldMk cId="960491376" sldId="257"/>
        </pc:sldMkLst>
        <pc:graphicFrameChg chg="mod">
          <ac:chgData name="Carrabine, Grant W." userId="a07ba753-7976-4344-978a-cf4323c5995d" providerId="ADAL" clId="{032820BD-00CE-9247-8C63-CC18B1AAB306}" dt="2023-04-12T02:00:52.786" v="3" actId="14100"/>
          <ac:graphicFrameMkLst>
            <pc:docMk/>
            <pc:sldMk cId="960491376" sldId="257"/>
            <ac:graphicFrameMk id="6" creationId="{A319D1D7-0504-3C73-EE1E-B170F26B8F2B}"/>
          </ac:graphicFrameMkLst>
        </pc:graphicFrameChg>
        <pc:picChg chg="mod">
          <ac:chgData name="Carrabine, Grant W." userId="a07ba753-7976-4344-978a-cf4323c5995d" providerId="ADAL" clId="{032820BD-00CE-9247-8C63-CC18B1AAB306}" dt="2023-04-12T02:01:05.098" v="6" actId="1076"/>
          <ac:picMkLst>
            <pc:docMk/>
            <pc:sldMk cId="960491376" sldId="257"/>
            <ac:picMk id="4" creationId="{DA6DA56D-A330-D2AA-1FFF-C983FB5605D9}"/>
          </ac:picMkLst>
        </pc:picChg>
        <pc:picChg chg="mod">
          <ac:chgData name="Carrabine, Grant W." userId="a07ba753-7976-4344-978a-cf4323c5995d" providerId="ADAL" clId="{032820BD-00CE-9247-8C63-CC18B1AAB306}" dt="2023-04-12T02:01:34.416" v="14" actId="1076"/>
          <ac:picMkLst>
            <pc:docMk/>
            <pc:sldMk cId="960491376" sldId="257"/>
            <ac:picMk id="7" creationId="{7BA3D2D1-8674-B7D7-F925-B2773F15F218}"/>
          </ac:picMkLst>
        </pc:picChg>
        <pc:picChg chg="mod">
          <ac:chgData name="Carrabine, Grant W." userId="a07ba753-7976-4344-978a-cf4323c5995d" providerId="ADAL" clId="{032820BD-00CE-9247-8C63-CC18B1AAB306}" dt="2023-04-12T02:01:28.817" v="12" actId="1076"/>
          <ac:picMkLst>
            <pc:docMk/>
            <pc:sldMk cId="960491376" sldId="257"/>
            <ac:picMk id="9" creationId="{A8BE75C7-FC7C-C072-0DF8-F918622D1290}"/>
          </ac:picMkLst>
        </pc:picChg>
        <pc:picChg chg="mod">
          <ac:chgData name="Carrabine, Grant W." userId="a07ba753-7976-4344-978a-cf4323c5995d" providerId="ADAL" clId="{032820BD-00CE-9247-8C63-CC18B1AAB306}" dt="2023-04-12T02:01:21.482" v="10" actId="1076"/>
          <ac:picMkLst>
            <pc:docMk/>
            <pc:sldMk cId="960491376" sldId="257"/>
            <ac:picMk id="11" creationId="{39A37A87-7430-355B-2A4A-93B223950084}"/>
          </ac:picMkLst>
        </pc:picChg>
        <pc:picChg chg="mod">
          <ac:chgData name="Carrabine, Grant W." userId="a07ba753-7976-4344-978a-cf4323c5995d" providerId="ADAL" clId="{032820BD-00CE-9247-8C63-CC18B1AAB306}" dt="2023-04-12T02:01:15.250" v="8" actId="1076"/>
          <ac:picMkLst>
            <pc:docMk/>
            <pc:sldMk cId="960491376" sldId="257"/>
            <ac:picMk id="12" creationId="{A46224D3-B31C-354E-53CC-E98A58E4028B}"/>
          </ac:picMkLst>
        </pc:picChg>
        <pc:picChg chg="mod">
          <ac:chgData name="Carrabine, Grant W." userId="a07ba753-7976-4344-978a-cf4323c5995d" providerId="ADAL" clId="{032820BD-00CE-9247-8C63-CC18B1AAB306}" dt="2023-04-12T02:00:56.350" v="4" actId="1076"/>
          <ac:picMkLst>
            <pc:docMk/>
            <pc:sldMk cId="960491376" sldId="257"/>
            <ac:picMk id="14" creationId="{D6EBEEB7-CE72-9DE2-95D8-234D3ED7B2E6}"/>
          </ac:picMkLst>
        </pc:picChg>
        <pc:picChg chg="mod">
          <ac:chgData name="Carrabine, Grant W." userId="a07ba753-7976-4344-978a-cf4323c5995d" providerId="ADAL" clId="{032820BD-00CE-9247-8C63-CC18B1AAB306}" dt="2023-04-12T02:01:51.450" v="16" actId="14100"/>
          <ac:picMkLst>
            <pc:docMk/>
            <pc:sldMk cId="960491376" sldId="257"/>
            <ac:picMk id="16" creationId="{ECEFFFC1-4D4F-FCBD-6276-1AE4804DC564}"/>
          </ac:picMkLst>
        </pc:picChg>
        <pc:picChg chg="mod">
          <ac:chgData name="Carrabine, Grant W." userId="a07ba753-7976-4344-978a-cf4323c5995d" providerId="ADAL" clId="{032820BD-00CE-9247-8C63-CC18B1AAB306}" dt="2023-04-12T02:01:59.233" v="17" actId="14100"/>
          <ac:picMkLst>
            <pc:docMk/>
            <pc:sldMk cId="960491376" sldId="257"/>
            <ac:picMk id="18" creationId="{DADFA14A-C3E0-4A4C-03B0-64300644E24A}"/>
          </ac:picMkLst>
        </pc:picChg>
        <pc:picChg chg="mod">
          <ac:chgData name="Carrabine, Grant W." userId="a07ba753-7976-4344-978a-cf4323c5995d" providerId="ADAL" clId="{032820BD-00CE-9247-8C63-CC18B1AAB306}" dt="2023-04-12T02:01:46.769" v="15" actId="14100"/>
          <ac:picMkLst>
            <pc:docMk/>
            <pc:sldMk cId="960491376" sldId="257"/>
            <ac:picMk id="20" creationId="{9C512FC1-57A1-4176-A1E3-6039138C887E}"/>
          </ac:picMkLst>
        </pc:picChg>
        <pc:extLst>
          <p:ext xmlns:p="http://schemas.openxmlformats.org/presentationml/2006/main" uri="{D6D511B9-2390-475A-947B-AFAB55BFBCF1}">
            <pc226:cmChg xmlns:pc226="http://schemas.microsoft.com/office/powerpoint/2022/06/main/command" chg="mod">
              <pc226:chgData name="Carrabine, Grant W." userId="a07ba753-7976-4344-978a-cf4323c5995d" providerId="ADAL" clId="{032820BD-00CE-9247-8C63-CC18B1AAB306}" dt="2023-04-12T02:02:16.790" v="18"/>
              <pc2:cmMkLst xmlns:pc2="http://schemas.microsoft.com/office/powerpoint/2019/9/main/command">
                <pc:docMk/>
                <pc:sldMk cId="960491376" sldId="257"/>
                <pc2:cmMk id="{33468FCB-B7A1-4597-84C3-83DB6AA15076}"/>
              </pc2:cmMkLst>
            </pc226:cmChg>
          </p:ext>
        </pc:extLst>
      </pc:sldChg>
      <pc:sldChg chg="modSp mod">
        <pc:chgData name="Carrabine, Grant W." userId="a07ba753-7976-4344-978a-cf4323c5995d" providerId="ADAL" clId="{032820BD-00CE-9247-8C63-CC18B1AAB306}" dt="2023-04-12T17:30:18.994" v="74" actId="20577"/>
        <pc:sldMkLst>
          <pc:docMk/>
          <pc:sldMk cId="199341519" sldId="269"/>
        </pc:sldMkLst>
        <pc:spChg chg="mod">
          <ac:chgData name="Carrabine, Grant W." userId="a07ba753-7976-4344-978a-cf4323c5995d" providerId="ADAL" clId="{032820BD-00CE-9247-8C63-CC18B1AAB306}" dt="2023-04-12T17:30:18.994" v="74" actId="20577"/>
          <ac:spMkLst>
            <pc:docMk/>
            <pc:sldMk cId="199341519" sldId="269"/>
            <ac:spMk id="3" creationId="{CFF2AB9F-1783-4CD9-EF26-07C37D2C3440}"/>
          </ac:spMkLst>
        </pc:spChg>
      </pc:sldChg>
      <pc:sldChg chg="modCm">
        <pc:chgData name="Carrabine, Grant W." userId="a07ba753-7976-4344-978a-cf4323c5995d" providerId="ADAL" clId="{032820BD-00CE-9247-8C63-CC18B1AAB306}" dt="2023-04-12T02:45:21.548" v="73" actId="2056"/>
        <pc:sldMkLst>
          <pc:docMk/>
          <pc:sldMk cId="3575488815" sldId="272"/>
        </pc:sldMkLst>
        <pc:extLst>
          <p:ext xmlns:p="http://schemas.openxmlformats.org/presentationml/2006/main" uri="{D6D511B9-2390-475A-947B-AFAB55BFBCF1}">
            <pc226:cmChg xmlns:pc226="http://schemas.microsoft.com/office/powerpoint/2022/06/main/command" chg="mod">
              <pc226:chgData name="Carrabine, Grant W." userId="a07ba753-7976-4344-978a-cf4323c5995d" providerId="ADAL" clId="{032820BD-00CE-9247-8C63-CC18B1AAB306}" dt="2023-04-12T02:45:21.548" v="73" actId="2056"/>
              <pc2:cmMkLst xmlns:pc2="http://schemas.microsoft.com/office/powerpoint/2019/9/main/command">
                <pc:docMk/>
                <pc:sldMk cId="3575488815" sldId="272"/>
                <pc2:cmMk id="{B7C1FD05-C2E8-470A-A599-2866A8600E36}"/>
              </pc2:cmMkLst>
            </pc226:cmChg>
            <pc226:cmChg xmlns:pc226="http://schemas.microsoft.com/office/powerpoint/2022/06/main/command" chg="mod">
              <pc226:chgData name="Carrabine, Grant W." userId="a07ba753-7976-4344-978a-cf4323c5995d" providerId="ADAL" clId="{032820BD-00CE-9247-8C63-CC18B1AAB306}" dt="2023-04-12T02:45:21.548" v="73" actId="2056"/>
              <pc2:cmMkLst xmlns:pc2="http://schemas.microsoft.com/office/powerpoint/2019/9/main/command">
                <pc:docMk/>
                <pc:sldMk cId="3575488815" sldId="272"/>
                <pc2:cmMk id="{D086B34F-BA93-4A5D-9D9B-ECF60D17A45B}"/>
              </pc2:cmMkLst>
            </pc226:cmChg>
            <pc226:cmChg xmlns:pc226="http://schemas.microsoft.com/office/powerpoint/2022/06/main/command" chg="mod">
              <pc226:chgData name="Carrabine, Grant W." userId="a07ba753-7976-4344-978a-cf4323c5995d" providerId="ADAL" clId="{032820BD-00CE-9247-8C63-CC18B1AAB306}" dt="2023-04-12T02:45:21.548" v="73" actId="2056"/>
              <pc2:cmMkLst xmlns:pc2="http://schemas.microsoft.com/office/powerpoint/2019/9/main/command">
                <pc:docMk/>
                <pc:sldMk cId="3575488815" sldId="272"/>
                <pc2:cmMk id="{CC392164-7D34-4606-A956-37C781D3BDAB}"/>
              </pc2:cmMkLst>
            </pc226:cmChg>
          </p:ext>
        </pc:extLst>
      </pc:sldChg>
      <pc:sldChg chg="addSp delSp modSp mod modAnim">
        <pc:chgData name="Carrabine, Grant W." userId="a07ba753-7976-4344-978a-cf4323c5995d" providerId="ADAL" clId="{032820BD-00CE-9247-8C63-CC18B1AAB306}" dt="2023-04-12T02:12:31.618" v="64" actId="165"/>
        <pc:sldMkLst>
          <pc:docMk/>
          <pc:sldMk cId="3182161359" sldId="424"/>
        </pc:sldMkLst>
        <pc:spChg chg="mod topLvl">
          <ac:chgData name="Carrabine, Grant W." userId="a07ba753-7976-4344-978a-cf4323c5995d" providerId="ADAL" clId="{032820BD-00CE-9247-8C63-CC18B1AAB306}" dt="2023-04-12T02:12:31.618" v="64" actId="165"/>
          <ac:spMkLst>
            <pc:docMk/>
            <pc:sldMk cId="3182161359" sldId="424"/>
            <ac:spMk id="4" creationId="{AB1D93F8-E899-3DBE-8315-55884297AA9B}"/>
          </ac:spMkLst>
        </pc:spChg>
        <pc:spChg chg="mod topLvl">
          <ac:chgData name="Carrabine, Grant W." userId="a07ba753-7976-4344-978a-cf4323c5995d" providerId="ADAL" clId="{032820BD-00CE-9247-8C63-CC18B1AAB306}" dt="2023-04-12T02:12:25.850" v="63" actId="165"/>
          <ac:spMkLst>
            <pc:docMk/>
            <pc:sldMk cId="3182161359" sldId="424"/>
            <ac:spMk id="5" creationId="{D8C35518-8E74-FDF6-ECA1-AE61B3D59E69}"/>
          </ac:spMkLst>
        </pc:spChg>
        <pc:spChg chg="mod topLvl">
          <ac:chgData name="Carrabine, Grant W." userId="a07ba753-7976-4344-978a-cf4323c5995d" providerId="ADAL" clId="{032820BD-00CE-9247-8C63-CC18B1AAB306}" dt="2023-04-12T02:12:31.618" v="64" actId="165"/>
          <ac:spMkLst>
            <pc:docMk/>
            <pc:sldMk cId="3182161359" sldId="424"/>
            <ac:spMk id="6" creationId="{40F685ED-E054-D623-C73D-6B4D715DA660}"/>
          </ac:spMkLst>
        </pc:spChg>
        <pc:spChg chg="mod topLvl">
          <ac:chgData name="Carrabine, Grant W." userId="a07ba753-7976-4344-978a-cf4323c5995d" providerId="ADAL" clId="{032820BD-00CE-9247-8C63-CC18B1AAB306}" dt="2023-04-12T02:12:31.618" v="64" actId="165"/>
          <ac:spMkLst>
            <pc:docMk/>
            <pc:sldMk cId="3182161359" sldId="424"/>
            <ac:spMk id="9" creationId="{9426274D-CF22-34BA-97EE-CD17B877851C}"/>
          </ac:spMkLst>
        </pc:spChg>
        <pc:spChg chg="mod topLvl">
          <ac:chgData name="Carrabine, Grant W." userId="a07ba753-7976-4344-978a-cf4323c5995d" providerId="ADAL" clId="{032820BD-00CE-9247-8C63-CC18B1AAB306}" dt="2023-04-12T02:12:31.618" v="64" actId="165"/>
          <ac:spMkLst>
            <pc:docMk/>
            <pc:sldMk cId="3182161359" sldId="424"/>
            <ac:spMk id="29" creationId="{4EB79434-3DED-F02D-56F5-617C31F083CE}"/>
          </ac:spMkLst>
        </pc:spChg>
        <pc:spChg chg="mod topLvl">
          <ac:chgData name="Carrabine, Grant W." userId="a07ba753-7976-4344-978a-cf4323c5995d" providerId="ADAL" clId="{032820BD-00CE-9247-8C63-CC18B1AAB306}" dt="2023-04-12T02:12:31.618" v="64" actId="165"/>
          <ac:spMkLst>
            <pc:docMk/>
            <pc:sldMk cId="3182161359" sldId="424"/>
            <ac:spMk id="33" creationId="{1532C2BA-6CB8-FA1F-816A-2214B84D4D84}"/>
          </ac:spMkLst>
        </pc:spChg>
        <pc:grpChg chg="add del mod topLvl">
          <ac:chgData name="Carrabine, Grant W." userId="a07ba753-7976-4344-978a-cf4323c5995d" providerId="ADAL" clId="{032820BD-00CE-9247-8C63-CC18B1AAB306}" dt="2023-04-12T02:12:31.618" v="64" actId="165"/>
          <ac:grpSpMkLst>
            <pc:docMk/>
            <pc:sldMk cId="3182161359" sldId="424"/>
            <ac:grpSpMk id="8" creationId="{BDBB6534-D98D-6C16-3941-EBEBFF301B7B}"/>
          </ac:grpSpMkLst>
        </pc:grpChg>
        <pc:grpChg chg="add del mod">
          <ac:chgData name="Carrabine, Grant W." userId="a07ba753-7976-4344-978a-cf4323c5995d" providerId="ADAL" clId="{032820BD-00CE-9247-8C63-CC18B1AAB306}" dt="2023-04-12T02:12:25.850" v="63" actId="165"/>
          <ac:grpSpMkLst>
            <pc:docMk/>
            <pc:sldMk cId="3182161359" sldId="424"/>
            <ac:grpSpMk id="14" creationId="{5F1D0709-6F5D-B14C-C546-D421C203AA92}"/>
          </ac:grpSpMkLst>
        </pc:grpChg>
        <pc:picChg chg="mod topLvl">
          <ac:chgData name="Carrabine, Grant W." userId="a07ba753-7976-4344-978a-cf4323c5995d" providerId="ADAL" clId="{032820BD-00CE-9247-8C63-CC18B1AAB306}" dt="2023-04-12T02:12:31.618" v="64" actId="165"/>
          <ac:picMkLst>
            <pc:docMk/>
            <pc:sldMk cId="3182161359" sldId="424"/>
            <ac:picMk id="20" creationId="{3E34FA98-0D8D-A238-B321-F7574F7A5BF2}"/>
          </ac:picMkLst>
        </pc:picChg>
        <pc:cxnChg chg="mod topLvl">
          <ac:chgData name="Carrabine, Grant W." userId="a07ba753-7976-4344-978a-cf4323c5995d" providerId="ADAL" clId="{032820BD-00CE-9247-8C63-CC18B1AAB306}" dt="2023-04-12T02:12:31.618" v="64" actId="165"/>
          <ac:cxnSpMkLst>
            <pc:docMk/>
            <pc:sldMk cId="3182161359" sldId="424"/>
            <ac:cxnSpMk id="10" creationId="{563D5E8F-5DA2-26E0-5226-58E3E4DEACB0}"/>
          </ac:cxnSpMkLst>
        </pc:cxnChg>
        <pc:cxnChg chg="mod topLvl">
          <ac:chgData name="Carrabine, Grant W." userId="a07ba753-7976-4344-978a-cf4323c5995d" providerId="ADAL" clId="{032820BD-00CE-9247-8C63-CC18B1AAB306}" dt="2023-04-12T02:12:31.618" v="64" actId="165"/>
          <ac:cxnSpMkLst>
            <pc:docMk/>
            <pc:sldMk cId="3182161359" sldId="424"/>
            <ac:cxnSpMk id="11" creationId="{9677B07A-4178-2D1A-0299-474556E79A4B}"/>
          </ac:cxnSpMkLst>
        </pc:cxnChg>
        <pc:cxnChg chg="mod topLvl">
          <ac:chgData name="Carrabine, Grant W." userId="a07ba753-7976-4344-978a-cf4323c5995d" providerId="ADAL" clId="{032820BD-00CE-9247-8C63-CC18B1AAB306}" dt="2023-04-12T02:12:31.618" v="64" actId="165"/>
          <ac:cxnSpMkLst>
            <pc:docMk/>
            <pc:sldMk cId="3182161359" sldId="424"/>
            <ac:cxnSpMk id="12" creationId="{6F427B5C-6718-EB2E-F312-9A21358A9770}"/>
          </ac:cxnSpMkLst>
        </pc:cxnChg>
        <pc:cxnChg chg="mod topLvl">
          <ac:chgData name="Carrabine, Grant W." userId="a07ba753-7976-4344-978a-cf4323c5995d" providerId="ADAL" clId="{032820BD-00CE-9247-8C63-CC18B1AAB306}" dt="2023-04-12T02:12:31.618" v="64" actId="165"/>
          <ac:cxnSpMkLst>
            <pc:docMk/>
            <pc:sldMk cId="3182161359" sldId="424"/>
            <ac:cxnSpMk id="13" creationId="{437EDEA4-D209-A590-2A81-611DAA4917ED}"/>
          </ac:cxnSpMkLst>
        </pc:cxnChg>
        <pc:cxnChg chg="mod topLvl">
          <ac:chgData name="Carrabine, Grant W." userId="a07ba753-7976-4344-978a-cf4323c5995d" providerId="ADAL" clId="{032820BD-00CE-9247-8C63-CC18B1AAB306}" dt="2023-04-12T02:12:31.618" v="64" actId="165"/>
          <ac:cxnSpMkLst>
            <pc:docMk/>
            <pc:sldMk cId="3182161359" sldId="424"/>
            <ac:cxnSpMk id="18" creationId="{5E0584C6-B615-615B-9DDC-130691BC291C}"/>
          </ac:cxnSpMkLst>
        </pc:cxnChg>
        <pc:cxnChg chg="mod topLvl">
          <ac:chgData name="Carrabine, Grant W." userId="a07ba753-7976-4344-978a-cf4323c5995d" providerId="ADAL" clId="{032820BD-00CE-9247-8C63-CC18B1AAB306}" dt="2023-04-12T02:12:31.618" v="64" actId="165"/>
          <ac:cxnSpMkLst>
            <pc:docMk/>
            <pc:sldMk cId="3182161359" sldId="424"/>
            <ac:cxnSpMk id="19" creationId="{A9A79841-1E42-F18B-A697-C65D6EFABA63}"/>
          </ac:cxnSpMkLst>
        </pc:cxnChg>
        <pc:cxnChg chg="mod topLvl">
          <ac:chgData name="Carrabine, Grant W." userId="a07ba753-7976-4344-978a-cf4323c5995d" providerId="ADAL" clId="{032820BD-00CE-9247-8C63-CC18B1AAB306}" dt="2023-04-12T02:12:31.618" v="64" actId="165"/>
          <ac:cxnSpMkLst>
            <pc:docMk/>
            <pc:sldMk cId="3182161359" sldId="424"/>
            <ac:cxnSpMk id="30" creationId="{71A55F5A-35EC-7B73-C164-C84396953784}"/>
          </ac:cxnSpMkLst>
        </pc:cxnChg>
        <pc:cxnChg chg="mod topLvl">
          <ac:chgData name="Carrabine, Grant W." userId="a07ba753-7976-4344-978a-cf4323c5995d" providerId="ADAL" clId="{032820BD-00CE-9247-8C63-CC18B1AAB306}" dt="2023-04-12T02:12:31.618" v="64" actId="165"/>
          <ac:cxnSpMkLst>
            <pc:docMk/>
            <pc:sldMk cId="3182161359" sldId="424"/>
            <ac:cxnSpMk id="34" creationId="{B6FA2253-A359-5BF1-E883-18D5A6025DE8}"/>
          </ac:cxnSpMkLst>
        </pc:cxnChg>
        <pc:cxnChg chg="mod topLvl">
          <ac:chgData name="Carrabine, Grant W." userId="a07ba753-7976-4344-978a-cf4323c5995d" providerId="ADAL" clId="{032820BD-00CE-9247-8C63-CC18B1AAB306}" dt="2023-04-12T02:12:31.618" v="64" actId="165"/>
          <ac:cxnSpMkLst>
            <pc:docMk/>
            <pc:sldMk cId="3182161359" sldId="424"/>
            <ac:cxnSpMk id="37" creationId="{4FB1C071-4FF2-37C1-9979-426C1CDA6BFD}"/>
          </ac:cxnSpMkLst>
        </pc:cxnChg>
      </pc:sldChg>
      <pc:sldChg chg="addSp delSp modSp mod">
        <pc:chgData name="Carrabine, Grant W." userId="a07ba753-7976-4344-978a-cf4323c5995d" providerId="ADAL" clId="{032820BD-00CE-9247-8C63-CC18B1AAB306}" dt="2023-04-12T02:13:02.249" v="66" actId="165"/>
        <pc:sldMkLst>
          <pc:docMk/>
          <pc:sldMk cId="1646982605" sldId="438"/>
        </pc:sldMkLst>
        <pc:spChg chg="mod topLvl">
          <ac:chgData name="Carrabine, Grant W." userId="a07ba753-7976-4344-978a-cf4323c5995d" providerId="ADAL" clId="{032820BD-00CE-9247-8C63-CC18B1AAB306}" dt="2023-04-12T02:13:02.249" v="66" actId="165"/>
          <ac:spMkLst>
            <pc:docMk/>
            <pc:sldMk cId="1646982605" sldId="438"/>
            <ac:spMk id="15" creationId="{5E00712C-4E8D-B6F3-E0CE-541230900997}"/>
          </ac:spMkLst>
        </pc:spChg>
        <pc:spChg chg="mod topLvl">
          <ac:chgData name="Carrabine, Grant W." userId="a07ba753-7976-4344-978a-cf4323c5995d" providerId="ADAL" clId="{032820BD-00CE-9247-8C63-CC18B1AAB306}" dt="2023-04-12T02:13:02.249" v="66" actId="165"/>
          <ac:spMkLst>
            <pc:docMk/>
            <pc:sldMk cId="1646982605" sldId="438"/>
            <ac:spMk id="16" creationId="{2E0E83E8-EE40-777C-2CE3-D7C6A96E4632}"/>
          </ac:spMkLst>
        </pc:spChg>
        <pc:grpChg chg="add del mod">
          <ac:chgData name="Carrabine, Grant W." userId="a07ba753-7976-4344-978a-cf4323c5995d" providerId="ADAL" clId="{032820BD-00CE-9247-8C63-CC18B1AAB306}" dt="2023-04-12T02:13:02.249" v="66" actId="165"/>
          <ac:grpSpMkLst>
            <pc:docMk/>
            <pc:sldMk cId="1646982605" sldId="438"/>
            <ac:grpSpMk id="4" creationId="{4288AB5F-84C6-1E56-743F-EEF72FABF947}"/>
          </ac:grpSpMkLst>
        </pc:grpChg>
        <pc:picChg chg="mod topLvl">
          <ac:chgData name="Carrabine, Grant W." userId="a07ba753-7976-4344-978a-cf4323c5995d" providerId="ADAL" clId="{032820BD-00CE-9247-8C63-CC18B1AAB306}" dt="2023-04-12T02:13:02.249" v="66" actId="165"/>
          <ac:picMkLst>
            <pc:docMk/>
            <pc:sldMk cId="1646982605" sldId="438"/>
            <ac:picMk id="3" creationId="{93298347-C31B-84DA-5C44-1B79366725D8}"/>
          </ac:picMkLst>
        </pc:picChg>
        <pc:picChg chg="mod topLvl">
          <ac:chgData name="Carrabine, Grant W." userId="a07ba753-7976-4344-978a-cf4323c5995d" providerId="ADAL" clId="{032820BD-00CE-9247-8C63-CC18B1AAB306}" dt="2023-04-12T02:13:02.249" v="66" actId="165"/>
          <ac:picMkLst>
            <pc:docMk/>
            <pc:sldMk cId="1646982605" sldId="438"/>
            <ac:picMk id="14" creationId="{A0EDA1EC-0E45-3EB7-A4FD-E86311C6D312}"/>
          </ac:picMkLst>
        </pc:picChg>
        <pc:cxnChg chg="mod topLvl">
          <ac:chgData name="Carrabine, Grant W." userId="a07ba753-7976-4344-978a-cf4323c5995d" providerId="ADAL" clId="{032820BD-00CE-9247-8C63-CC18B1AAB306}" dt="2023-04-12T02:13:02.249" v="66" actId="165"/>
          <ac:cxnSpMkLst>
            <pc:docMk/>
            <pc:sldMk cId="1646982605" sldId="438"/>
            <ac:cxnSpMk id="12" creationId="{7BA89DBD-9258-F333-57EA-3BB44E69C42C}"/>
          </ac:cxnSpMkLst>
        </pc:cxnChg>
        <pc:cxnChg chg="mod topLvl">
          <ac:chgData name="Carrabine, Grant W." userId="a07ba753-7976-4344-978a-cf4323c5995d" providerId="ADAL" clId="{032820BD-00CE-9247-8C63-CC18B1AAB306}" dt="2023-04-12T02:13:02.249" v="66" actId="165"/>
          <ac:cxnSpMkLst>
            <pc:docMk/>
            <pc:sldMk cId="1646982605" sldId="438"/>
            <ac:cxnSpMk id="13" creationId="{FC2C7595-BF78-14C0-080D-008D905011FE}"/>
          </ac:cxnSpMkLst>
        </pc:cxnChg>
        <pc:cxnChg chg="mod topLvl">
          <ac:chgData name="Carrabine, Grant W." userId="a07ba753-7976-4344-978a-cf4323c5995d" providerId="ADAL" clId="{032820BD-00CE-9247-8C63-CC18B1AAB306}" dt="2023-04-12T02:13:02.249" v="66" actId="165"/>
          <ac:cxnSpMkLst>
            <pc:docMk/>
            <pc:sldMk cId="1646982605" sldId="438"/>
            <ac:cxnSpMk id="20" creationId="{D1672C10-15FF-B409-4BB9-A28198F2BECE}"/>
          </ac:cxnSpMkLst>
        </pc:cxnChg>
      </pc:sldChg>
      <pc:sldChg chg="addSp delSp modSp mod modAnim">
        <pc:chgData name="Carrabine, Grant W." userId="a07ba753-7976-4344-978a-cf4323c5995d" providerId="ADAL" clId="{032820BD-00CE-9247-8C63-CC18B1AAB306}" dt="2023-04-12T02:12:55.432" v="65" actId="165"/>
        <pc:sldMkLst>
          <pc:docMk/>
          <pc:sldMk cId="4067594342" sldId="439"/>
        </pc:sldMkLst>
        <pc:spChg chg="mod topLvl">
          <ac:chgData name="Carrabine, Grant W." userId="a07ba753-7976-4344-978a-cf4323c5995d" providerId="ADAL" clId="{032820BD-00CE-9247-8C63-CC18B1AAB306}" dt="2023-04-12T02:12:55.432" v="65" actId="165"/>
          <ac:spMkLst>
            <pc:docMk/>
            <pc:sldMk cId="4067594342" sldId="439"/>
            <ac:spMk id="14" creationId="{B147E775-DA34-5D7D-5D37-56AFEAD90642}"/>
          </ac:spMkLst>
        </pc:spChg>
        <pc:spChg chg="mod topLvl">
          <ac:chgData name="Carrabine, Grant W." userId="a07ba753-7976-4344-978a-cf4323c5995d" providerId="ADAL" clId="{032820BD-00CE-9247-8C63-CC18B1AAB306}" dt="2023-04-12T02:12:55.432" v="65" actId="165"/>
          <ac:spMkLst>
            <pc:docMk/>
            <pc:sldMk cId="4067594342" sldId="439"/>
            <ac:spMk id="15" creationId="{E4993B6D-284D-C755-DBE9-F1496622E7AF}"/>
          </ac:spMkLst>
        </pc:spChg>
        <pc:grpChg chg="add del mod">
          <ac:chgData name="Carrabine, Grant W." userId="a07ba753-7976-4344-978a-cf4323c5995d" providerId="ADAL" clId="{032820BD-00CE-9247-8C63-CC18B1AAB306}" dt="2023-04-12T02:12:55.432" v="65" actId="165"/>
          <ac:grpSpMkLst>
            <pc:docMk/>
            <pc:sldMk cId="4067594342" sldId="439"/>
            <ac:grpSpMk id="5" creationId="{0F20C5AF-28C5-B4B9-6D8E-5E9914EDD625}"/>
          </ac:grpSpMkLst>
        </pc:grpChg>
        <pc:picChg chg="mod topLvl">
          <ac:chgData name="Carrabine, Grant W." userId="a07ba753-7976-4344-978a-cf4323c5995d" providerId="ADAL" clId="{032820BD-00CE-9247-8C63-CC18B1AAB306}" dt="2023-04-12T02:12:55.432" v="65" actId="165"/>
          <ac:picMkLst>
            <pc:docMk/>
            <pc:sldMk cId="4067594342" sldId="439"/>
            <ac:picMk id="4" creationId="{C3958A6A-9157-70D5-898E-A5EEBCCFB514}"/>
          </ac:picMkLst>
        </pc:picChg>
        <pc:picChg chg="mod topLvl">
          <ac:chgData name="Carrabine, Grant W." userId="a07ba753-7976-4344-978a-cf4323c5995d" providerId="ADAL" clId="{032820BD-00CE-9247-8C63-CC18B1AAB306}" dt="2023-04-12T02:12:55.432" v="65" actId="165"/>
          <ac:picMkLst>
            <pc:docMk/>
            <pc:sldMk cId="4067594342" sldId="439"/>
            <ac:picMk id="6" creationId="{EB92EA83-C011-10E7-3F5E-8AFF7C7403F1}"/>
          </ac:picMkLst>
        </pc:picChg>
        <pc:picChg chg="mod topLvl">
          <ac:chgData name="Carrabine, Grant W." userId="a07ba753-7976-4344-978a-cf4323c5995d" providerId="ADAL" clId="{032820BD-00CE-9247-8C63-CC18B1AAB306}" dt="2023-04-12T02:12:55.432" v="65" actId="165"/>
          <ac:picMkLst>
            <pc:docMk/>
            <pc:sldMk cId="4067594342" sldId="439"/>
            <ac:picMk id="16" creationId="{B8DF0587-BF8C-8AB0-624F-8FFDC7D121B8}"/>
          </ac:picMkLst>
        </pc:picChg>
        <pc:cxnChg chg="mod topLvl">
          <ac:chgData name="Carrabine, Grant W." userId="a07ba753-7976-4344-978a-cf4323c5995d" providerId="ADAL" clId="{032820BD-00CE-9247-8C63-CC18B1AAB306}" dt="2023-04-12T02:12:55.432" v="65" actId="165"/>
          <ac:cxnSpMkLst>
            <pc:docMk/>
            <pc:sldMk cId="4067594342" sldId="439"/>
            <ac:cxnSpMk id="13" creationId="{37D2EE7E-E4EE-F057-F049-8F70E57DB5B9}"/>
          </ac:cxnSpMkLst>
        </pc:cxnChg>
      </pc:sldChg>
      <pc:sldChg chg="addSp delSp modSp mod">
        <pc:chgData name="Carrabine, Grant W." userId="a07ba753-7976-4344-978a-cf4323c5995d" providerId="ADAL" clId="{032820BD-00CE-9247-8C63-CC18B1AAB306}" dt="2023-04-12T02:13:25.119" v="69" actId="165"/>
        <pc:sldMkLst>
          <pc:docMk/>
          <pc:sldMk cId="2739393003" sldId="446"/>
        </pc:sldMkLst>
        <pc:spChg chg="mod topLvl">
          <ac:chgData name="Carrabine, Grant W." userId="a07ba753-7976-4344-978a-cf4323c5995d" providerId="ADAL" clId="{032820BD-00CE-9247-8C63-CC18B1AAB306}" dt="2023-04-12T02:13:25.119" v="69" actId="165"/>
          <ac:spMkLst>
            <pc:docMk/>
            <pc:sldMk cId="2739393003" sldId="446"/>
            <ac:spMk id="10" creationId="{E90A5311-8BD9-5E1F-78F2-67F00131DE41}"/>
          </ac:spMkLst>
        </pc:spChg>
        <pc:spChg chg="mod topLvl">
          <ac:chgData name="Carrabine, Grant W." userId="a07ba753-7976-4344-978a-cf4323c5995d" providerId="ADAL" clId="{032820BD-00CE-9247-8C63-CC18B1AAB306}" dt="2023-04-12T02:13:25.119" v="69" actId="165"/>
          <ac:spMkLst>
            <pc:docMk/>
            <pc:sldMk cId="2739393003" sldId="446"/>
            <ac:spMk id="13" creationId="{3ED05A4C-6E06-7429-40BB-D41CD5C604CA}"/>
          </ac:spMkLst>
        </pc:spChg>
        <pc:grpChg chg="add del mod">
          <ac:chgData name="Carrabine, Grant W." userId="a07ba753-7976-4344-978a-cf4323c5995d" providerId="ADAL" clId="{032820BD-00CE-9247-8C63-CC18B1AAB306}" dt="2023-04-12T02:13:25.119" v="69" actId="165"/>
          <ac:grpSpMkLst>
            <pc:docMk/>
            <pc:sldMk cId="2739393003" sldId="446"/>
            <ac:grpSpMk id="3" creationId="{E504ECF1-F67A-41A8-404F-65337E98FCB2}"/>
          </ac:grpSpMkLst>
        </pc:grpChg>
        <pc:picChg chg="mod topLvl">
          <ac:chgData name="Carrabine, Grant W." userId="a07ba753-7976-4344-978a-cf4323c5995d" providerId="ADAL" clId="{032820BD-00CE-9247-8C63-CC18B1AAB306}" dt="2023-04-12T02:13:25.119" v="69" actId="165"/>
          <ac:picMkLst>
            <pc:docMk/>
            <pc:sldMk cId="2739393003" sldId="446"/>
            <ac:picMk id="5" creationId="{DE4F4759-9B15-2DD9-4E93-70A0D1541B82}"/>
          </ac:picMkLst>
        </pc:picChg>
        <pc:cxnChg chg="mod topLvl">
          <ac:chgData name="Carrabine, Grant W." userId="a07ba753-7976-4344-978a-cf4323c5995d" providerId="ADAL" clId="{032820BD-00CE-9247-8C63-CC18B1AAB306}" dt="2023-04-12T02:13:25.119" v="69" actId="165"/>
          <ac:cxnSpMkLst>
            <pc:docMk/>
            <pc:sldMk cId="2739393003" sldId="446"/>
            <ac:cxnSpMk id="9" creationId="{B1BCDC2E-0BA4-C2CF-5C1E-3ED302A9C3BE}"/>
          </ac:cxnSpMkLst>
        </pc:cxnChg>
      </pc:sldChg>
      <pc:sldChg chg="delSp mod">
        <pc:chgData name="Carrabine, Grant W." userId="a07ba753-7976-4344-978a-cf4323c5995d" providerId="ADAL" clId="{032820BD-00CE-9247-8C63-CC18B1AAB306}" dt="2023-04-12T02:13:33.257" v="70" actId="478"/>
        <pc:sldMkLst>
          <pc:docMk/>
          <pc:sldMk cId="4039675324" sldId="452"/>
        </pc:sldMkLst>
        <pc:spChg chg="del">
          <ac:chgData name="Carrabine, Grant W." userId="a07ba753-7976-4344-978a-cf4323c5995d" providerId="ADAL" clId="{032820BD-00CE-9247-8C63-CC18B1AAB306}" dt="2023-04-12T02:13:33.257" v="70" actId="478"/>
          <ac:spMkLst>
            <pc:docMk/>
            <pc:sldMk cId="4039675324" sldId="452"/>
            <ac:spMk id="3" creationId="{CDEEE984-82B0-3556-25BC-DFD944254D93}"/>
          </ac:spMkLst>
        </pc:spChg>
      </pc:sldChg>
      <pc:sldChg chg="addSp delSp modSp mod">
        <pc:chgData name="Carrabine, Grant W." userId="a07ba753-7976-4344-978a-cf4323c5995d" providerId="ADAL" clId="{032820BD-00CE-9247-8C63-CC18B1AAB306}" dt="2023-04-12T02:13:08.949" v="67" actId="165"/>
        <pc:sldMkLst>
          <pc:docMk/>
          <pc:sldMk cId="757621392" sldId="470"/>
        </pc:sldMkLst>
        <pc:spChg chg="mod">
          <ac:chgData name="Carrabine, Grant W." userId="a07ba753-7976-4344-978a-cf4323c5995d" providerId="ADAL" clId="{032820BD-00CE-9247-8C63-CC18B1AAB306}" dt="2023-04-12T02:07:59.930" v="31" actId="1076"/>
          <ac:spMkLst>
            <pc:docMk/>
            <pc:sldMk cId="757621392" sldId="470"/>
            <ac:spMk id="2" creationId="{AF61DCDC-BA0F-F5B9-4837-1C89DEEF2C2A}"/>
          </ac:spMkLst>
        </pc:spChg>
        <pc:spChg chg="add del mod">
          <ac:chgData name="Carrabine, Grant W." userId="a07ba753-7976-4344-978a-cf4323c5995d" providerId="ADAL" clId="{032820BD-00CE-9247-8C63-CC18B1AAB306}" dt="2023-04-12T02:08:31.328" v="36"/>
          <ac:spMkLst>
            <pc:docMk/>
            <pc:sldMk cId="757621392" sldId="470"/>
            <ac:spMk id="4" creationId="{E28C13BD-91AE-099A-061E-0A631B220EA3}"/>
          </ac:spMkLst>
        </pc:spChg>
        <pc:grpChg chg="add del mod">
          <ac:chgData name="Carrabine, Grant W." userId="a07ba753-7976-4344-978a-cf4323c5995d" providerId="ADAL" clId="{032820BD-00CE-9247-8C63-CC18B1AAB306}" dt="2023-04-12T02:13:08.949" v="67" actId="165"/>
          <ac:grpSpMkLst>
            <pc:docMk/>
            <pc:sldMk cId="757621392" sldId="470"/>
            <ac:grpSpMk id="5" creationId="{ECD49E25-FFC1-99E1-6DAA-C8A031BA6F8B}"/>
          </ac:grpSpMkLst>
        </pc:grpChg>
        <pc:picChg chg="mod topLvl">
          <ac:chgData name="Carrabine, Grant W." userId="a07ba753-7976-4344-978a-cf4323c5995d" providerId="ADAL" clId="{032820BD-00CE-9247-8C63-CC18B1AAB306}" dt="2023-04-12T02:13:08.949" v="67" actId="165"/>
          <ac:picMkLst>
            <pc:docMk/>
            <pc:sldMk cId="757621392" sldId="470"/>
            <ac:picMk id="3" creationId="{AE403EF5-E247-2277-AA73-FD4C0D60B880}"/>
          </ac:picMkLst>
        </pc:picChg>
        <pc:picChg chg="mod topLvl">
          <ac:chgData name="Carrabine, Grant W." userId="a07ba753-7976-4344-978a-cf4323c5995d" providerId="ADAL" clId="{032820BD-00CE-9247-8C63-CC18B1AAB306}" dt="2023-04-12T02:13:08.949" v="67" actId="165"/>
          <ac:picMkLst>
            <pc:docMk/>
            <pc:sldMk cId="757621392" sldId="470"/>
            <ac:picMk id="7" creationId="{18D87F22-F51D-F9E9-9A91-F264B29A78AF}"/>
          </ac:picMkLst>
        </pc:picChg>
        <pc:picChg chg="mod topLvl">
          <ac:chgData name="Carrabine, Grant W." userId="a07ba753-7976-4344-978a-cf4323c5995d" providerId="ADAL" clId="{032820BD-00CE-9247-8C63-CC18B1AAB306}" dt="2023-04-12T02:13:08.949" v="67" actId="165"/>
          <ac:picMkLst>
            <pc:docMk/>
            <pc:sldMk cId="757621392" sldId="470"/>
            <ac:picMk id="11" creationId="{3C692443-30CC-5DB4-5130-87FE72DC152D}"/>
          </ac:picMkLst>
        </pc:picChg>
        <pc:cxnChg chg="mod topLvl">
          <ac:chgData name="Carrabine, Grant W." userId="a07ba753-7976-4344-978a-cf4323c5995d" providerId="ADAL" clId="{032820BD-00CE-9247-8C63-CC18B1AAB306}" dt="2023-04-12T02:13:08.949" v="67" actId="165"/>
          <ac:cxnSpMkLst>
            <pc:docMk/>
            <pc:sldMk cId="757621392" sldId="470"/>
            <ac:cxnSpMk id="8" creationId="{9791D0F6-E27A-13BB-B93E-3A67B990BF73}"/>
          </ac:cxnSpMkLst>
        </pc:cxnChg>
        <pc:cxnChg chg="mod topLvl">
          <ac:chgData name="Carrabine, Grant W." userId="a07ba753-7976-4344-978a-cf4323c5995d" providerId="ADAL" clId="{032820BD-00CE-9247-8C63-CC18B1AAB306}" dt="2023-04-12T02:13:08.949" v="67" actId="165"/>
          <ac:cxnSpMkLst>
            <pc:docMk/>
            <pc:sldMk cId="757621392" sldId="470"/>
            <ac:cxnSpMk id="9" creationId="{C19DA357-A82F-BF9A-7F8E-F8AE5E30EEB5}"/>
          </ac:cxnSpMkLst>
        </pc:cxnChg>
      </pc:sldChg>
      <pc:sldChg chg="addSp delSp modSp mod modAnim">
        <pc:chgData name="Carrabine, Grant W." userId="a07ba753-7976-4344-978a-cf4323c5995d" providerId="ADAL" clId="{032820BD-00CE-9247-8C63-CC18B1AAB306}" dt="2023-04-12T02:13:15.815" v="68" actId="165"/>
        <pc:sldMkLst>
          <pc:docMk/>
          <pc:sldMk cId="2163660579" sldId="471"/>
        </pc:sldMkLst>
        <pc:spChg chg="mod topLvl">
          <ac:chgData name="Carrabine, Grant W." userId="a07ba753-7976-4344-978a-cf4323c5995d" providerId="ADAL" clId="{032820BD-00CE-9247-8C63-CC18B1AAB306}" dt="2023-04-12T02:13:15.815" v="68" actId="165"/>
          <ac:spMkLst>
            <pc:docMk/>
            <pc:sldMk cId="2163660579" sldId="471"/>
            <ac:spMk id="14" creationId="{B147E775-DA34-5D7D-5D37-56AFEAD90642}"/>
          </ac:spMkLst>
        </pc:spChg>
        <pc:spChg chg="mod topLvl">
          <ac:chgData name="Carrabine, Grant W." userId="a07ba753-7976-4344-978a-cf4323c5995d" providerId="ADAL" clId="{032820BD-00CE-9247-8C63-CC18B1AAB306}" dt="2023-04-12T02:13:15.815" v="68" actId="165"/>
          <ac:spMkLst>
            <pc:docMk/>
            <pc:sldMk cId="2163660579" sldId="471"/>
            <ac:spMk id="15" creationId="{E4993B6D-284D-C755-DBE9-F1496622E7AF}"/>
          </ac:spMkLst>
        </pc:spChg>
        <pc:grpChg chg="add del mod">
          <ac:chgData name="Carrabine, Grant W." userId="a07ba753-7976-4344-978a-cf4323c5995d" providerId="ADAL" clId="{032820BD-00CE-9247-8C63-CC18B1AAB306}" dt="2023-04-12T02:13:15.815" v="68" actId="165"/>
          <ac:grpSpMkLst>
            <pc:docMk/>
            <pc:sldMk cId="2163660579" sldId="471"/>
            <ac:grpSpMk id="3" creationId="{288FD67F-19E2-16C3-469A-84B58A70ECAD}"/>
          </ac:grpSpMkLst>
        </pc:grpChg>
        <pc:picChg chg="mod topLvl">
          <ac:chgData name="Carrabine, Grant W." userId="a07ba753-7976-4344-978a-cf4323c5995d" providerId="ADAL" clId="{032820BD-00CE-9247-8C63-CC18B1AAB306}" dt="2023-04-12T02:13:15.815" v="68" actId="165"/>
          <ac:picMkLst>
            <pc:docMk/>
            <pc:sldMk cId="2163660579" sldId="471"/>
            <ac:picMk id="6" creationId="{EB92EA83-C011-10E7-3F5E-8AFF7C7403F1}"/>
          </ac:picMkLst>
        </pc:picChg>
        <pc:picChg chg="mod topLvl">
          <ac:chgData name="Carrabine, Grant W." userId="a07ba753-7976-4344-978a-cf4323c5995d" providerId="ADAL" clId="{032820BD-00CE-9247-8C63-CC18B1AAB306}" dt="2023-04-12T02:13:15.815" v="68" actId="165"/>
          <ac:picMkLst>
            <pc:docMk/>
            <pc:sldMk cId="2163660579" sldId="471"/>
            <ac:picMk id="16" creationId="{B8DF0587-BF8C-8AB0-624F-8FFDC7D121B8}"/>
          </ac:picMkLst>
        </pc:picChg>
        <pc:cxnChg chg="mod topLvl">
          <ac:chgData name="Carrabine, Grant W." userId="a07ba753-7976-4344-978a-cf4323c5995d" providerId="ADAL" clId="{032820BD-00CE-9247-8C63-CC18B1AAB306}" dt="2023-04-12T02:13:15.815" v="68" actId="165"/>
          <ac:cxnSpMkLst>
            <pc:docMk/>
            <pc:sldMk cId="2163660579" sldId="471"/>
            <ac:cxnSpMk id="13" creationId="{37D2EE7E-E4EE-F057-F049-8F70E57DB5B9}"/>
          </ac:cxnSpMkLst>
        </pc:cxnChg>
      </pc:sldChg>
      <pc:sldChg chg="addSp delSp modSp mod">
        <pc:chgData name="Carrabine, Grant W." userId="a07ba753-7976-4344-978a-cf4323c5995d" providerId="ADAL" clId="{032820BD-00CE-9247-8C63-CC18B1AAB306}" dt="2023-04-12T02:13:44.433" v="71" actId="165"/>
        <pc:sldMkLst>
          <pc:docMk/>
          <pc:sldMk cId="1324028266" sldId="483"/>
        </pc:sldMkLst>
        <pc:spChg chg="mod">
          <ac:chgData name="Carrabine, Grant W." userId="a07ba753-7976-4344-978a-cf4323c5995d" providerId="ADAL" clId="{032820BD-00CE-9247-8C63-CC18B1AAB306}" dt="2023-04-12T02:09:35.830" v="44" actId="1076"/>
          <ac:spMkLst>
            <pc:docMk/>
            <pc:sldMk cId="1324028266" sldId="483"/>
            <ac:spMk id="2" creationId="{AF61DCDC-BA0F-F5B9-4837-1C89DEEF2C2A}"/>
          </ac:spMkLst>
        </pc:spChg>
        <pc:spChg chg="del">
          <ac:chgData name="Carrabine, Grant W." userId="a07ba753-7976-4344-978a-cf4323c5995d" providerId="ADAL" clId="{032820BD-00CE-9247-8C63-CC18B1AAB306}" dt="2023-04-12T02:10:19.769" v="51" actId="478"/>
          <ac:spMkLst>
            <pc:docMk/>
            <pc:sldMk cId="1324028266" sldId="483"/>
            <ac:spMk id="16" creationId="{9373F9B7-221D-1FB8-C1CC-D83AFC9D2102}"/>
          </ac:spMkLst>
        </pc:spChg>
        <pc:grpChg chg="add mod topLvl">
          <ac:chgData name="Carrabine, Grant W." userId="a07ba753-7976-4344-978a-cf4323c5995d" providerId="ADAL" clId="{032820BD-00CE-9247-8C63-CC18B1AAB306}" dt="2023-04-12T02:13:44.433" v="71" actId="165"/>
          <ac:grpSpMkLst>
            <pc:docMk/>
            <pc:sldMk cId="1324028266" sldId="483"/>
            <ac:grpSpMk id="4" creationId="{CD53ED9F-0C86-76D8-3DDA-0AA50A9D80CE}"/>
          </ac:grpSpMkLst>
        </pc:grpChg>
        <pc:grpChg chg="add del mod">
          <ac:chgData name="Carrabine, Grant W." userId="a07ba753-7976-4344-978a-cf4323c5995d" providerId="ADAL" clId="{032820BD-00CE-9247-8C63-CC18B1AAB306}" dt="2023-04-12T02:13:44.433" v="71" actId="165"/>
          <ac:grpSpMkLst>
            <pc:docMk/>
            <pc:sldMk cId="1324028266" sldId="483"/>
            <ac:grpSpMk id="5" creationId="{054950D9-CB72-B3E1-8632-B87BB11EDA7A}"/>
          </ac:grpSpMkLst>
        </pc:grpChg>
        <pc:picChg chg="mod">
          <ac:chgData name="Carrabine, Grant W." userId="a07ba753-7976-4344-978a-cf4323c5995d" providerId="ADAL" clId="{032820BD-00CE-9247-8C63-CC18B1AAB306}" dt="2023-04-12T02:13:44.433" v="71" actId="165"/>
          <ac:picMkLst>
            <pc:docMk/>
            <pc:sldMk cId="1324028266" sldId="483"/>
            <ac:picMk id="3" creationId="{AE403EF5-E247-2277-AA73-FD4C0D60B880}"/>
          </ac:picMkLst>
        </pc:picChg>
        <pc:picChg chg="mod topLvl">
          <ac:chgData name="Carrabine, Grant W." userId="a07ba753-7976-4344-978a-cf4323c5995d" providerId="ADAL" clId="{032820BD-00CE-9247-8C63-CC18B1AAB306}" dt="2023-04-12T02:13:44.433" v="71" actId="165"/>
          <ac:picMkLst>
            <pc:docMk/>
            <pc:sldMk cId="1324028266" sldId="483"/>
            <ac:picMk id="7" creationId="{18D87F22-F51D-F9E9-9A91-F264B29A78AF}"/>
          </ac:picMkLst>
        </pc:picChg>
        <pc:picChg chg="mod">
          <ac:chgData name="Carrabine, Grant W." userId="a07ba753-7976-4344-978a-cf4323c5995d" providerId="ADAL" clId="{032820BD-00CE-9247-8C63-CC18B1AAB306}" dt="2023-04-12T02:13:44.433" v="71" actId="165"/>
          <ac:picMkLst>
            <pc:docMk/>
            <pc:sldMk cId="1324028266" sldId="483"/>
            <ac:picMk id="11" creationId="{3C692443-30CC-5DB4-5130-87FE72DC152D}"/>
          </ac:picMkLst>
        </pc:picChg>
        <pc:cxnChg chg="mod">
          <ac:chgData name="Carrabine, Grant W." userId="a07ba753-7976-4344-978a-cf4323c5995d" providerId="ADAL" clId="{032820BD-00CE-9247-8C63-CC18B1AAB306}" dt="2023-04-12T02:13:44.433" v="71" actId="165"/>
          <ac:cxnSpMkLst>
            <pc:docMk/>
            <pc:sldMk cId="1324028266" sldId="483"/>
            <ac:cxnSpMk id="8" creationId="{9791D0F6-E27A-13BB-B93E-3A67B990BF73}"/>
          </ac:cxnSpMkLst>
        </pc:cxnChg>
        <pc:cxnChg chg="mod">
          <ac:chgData name="Carrabine, Grant W." userId="a07ba753-7976-4344-978a-cf4323c5995d" providerId="ADAL" clId="{032820BD-00CE-9247-8C63-CC18B1AAB306}" dt="2023-04-12T02:13:44.433" v="71" actId="165"/>
          <ac:cxnSpMkLst>
            <pc:docMk/>
            <pc:sldMk cId="1324028266" sldId="483"/>
            <ac:cxnSpMk id="9" creationId="{C19DA357-A82F-BF9A-7F8E-F8AE5E30EEB5}"/>
          </ac:cxnSpMkLst>
        </pc:cxnChg>
      </pc:sldChg>
      <pc:sldChg chg="addSp delSp modSp mod modAnim">
        <pc:chgData name="Carrabine, Grant W." userId="a07ba753-7976-4344-978a-cf4323c5995d" providerId="ADAL" clId="{032820BD-00CE-9247-8C63-CC18B1AAB306}" dt="2023-04-12T02:13:48.934" v="72" actId="165"/>
        <pc:sldMkLst>
          <pc:docMk/>
          <pc:sldMk cId="3158163939" sldId="484"/>
        </pc:sldMkLst>
        <pc:spChg chg="del">
          <ac:chgData name="Carrabine, Grant W." userId="a07ba753-7976-4344-978a-cf4323c5995d" providerId="ADAL" clId="{032820BD-00CE-9247-8C63-CC18B1AAB306}" dt="2023-04-12T02:10:27.406" v="53" actId="478"/>
          <ac:spMkLst>
            <pc:docMk/>
            <pc:sldMk cId="3158163939" sldId="484"/>
            <ac:spMk id="3" creationId="{1C775118-4B7A-4393-A413-CE19EDD41EF3}"/>
          </ac:spMkLst>
        </pc:spChg>
        <pc:spChg chg="mod topLvl">
          <ac:chgData name="Carrabine, Grant W." userId="a07ba753-7976-4344-978a-cf4323c5995d" providerId="ADAL" clId="{032820BD-00CE-9247-8C63-CC18B1AAB306}" dt="2023-04-12T02:13:48.934" v="72" actId="165"/>
          <ac:spMkLst>
            <pc:docMk/>
            <pc:sldMk cId="3158163939" sldId="484"/>
            <ac:spMk id="14" creationId="{B147E775-DA34-5D7D-5D37-56AFEAD90642}"/>
          </ac:spMkLst>
        </pc:spChg>
        <pc:spChg chg="mod topLvl">
          <ac:chgData name="Carrabine, Grant W." userId="a07ba753-7976-4344-978a-cf4323c5995d" providerId="ADAL" clId="{032820BD-00CE-9247-8C63-CC18B1AAB306}" dt="2023-04-12T02:13:48.934" v="72" actId="165"/>
          <ac:spMkLst>
            <pc:docMk/>
            <pc:sldMk cId="3158163939" sldId="484"/>
            <ac:spMk id="15" creationId="{E4993B6D-284D-C755-DBE9-F1496622E7AF}"/>
          </ac:spMkLst>
        </pc:spChg>
        <pc:grpChg chg="add del mod">
          <ac:chgData name="Carrabine, Grant W." userId="a07ba753-7976-4344-978a-cf4323c5995d" providerId="ADAL" clId="{032820BD-00CE-9247-8C63-CC18B1AAB306}" dt="2023-04-12T02:13:48.934" v="72" actId="165"/>
          <ac:grpSpMkLst>
            <pc:docMk/>
            <pc:sldMk cId="3158163939" sldId="484"/>
            <ac:grpSpMk id="5" creationId="{DCC68A74-01D1-881B-382F-581E53C23976}"/>
          </ac:grpSpMkLst>
        </pc:grpChg>
        <pc:picChg chg="mod topLvl">
          <ac:chgData name="Carrabine, Grant W." userId="a07ba753-7976-4344-978a-cf4323c5995d" providerId="ADAL" clId="{032820BD-00CE-9247-8C63-CC18B1AAB306}" dt="2023-04-12T02:13:48.934" v="72" actId="165"/>
          <ac:picMkLst>
            <pc:docMk/>
            <pc:sldMk cId="3158163939" sldId="484"/>
            <ac:picMk id="6" creationId="{EB92EA83-C011-10E7-3F5E-8AFF7C7403F1}"/>
          </ac:picMkLst>
        </pc:picChg>
        <pc:picChg chg="mod topLvl">
          <ac:chgData name="Carrabine, Grant W." userId="a07ba753-7976-4344-978a-cf4323c5995d" providerId="ADAL" clId="{032820BD-00CE-9247-8C63-CC18B1AAB306}" dt="2023-04-12T02:13:48.934" v="72" actId="165"/>
          <ac:picMkLst>
            <pc:docMk/>
            <pc:sldMk cId="3158163939" sldId="484"/>
            <ac:picMk id="16" creationId="{B8DF0587-BF8C-8AB0-624F-8FFDC7D121B8}"/>
          </ac:picMkLst>
        </pc:picChg>
        <pc:cxnChg chg="mod topLvl">
          <ac:chgData name="Carrabine, Grant W." userId="a07ba753-7976-4344-978a-cf4323c5995d" providerId="ADAL" clId="{032820BD-00CE-9247-8C63-CC18B1AAB306}" dt="2023-04-12T02:13:48.934" v="72" actId="165"/>
          <ac:cxnSpMkLst>
            <pc:docMk/>
            <pc:sldMk cId="3158163939" sldId="484"/>
            <ac:cxnSpMk id="13" creationId="{37D2EE7E-E4EE-F057-F049-8F70E57DB5B9}"/>
          </ac:cxnSpMkLst>
        </pc:cxnChg>
      </pc:sldChg>
    </pc:docChg>
  </pc:docChgLst>
  <pc:docChgLst>
    <pc:chgData name="Berson, Titan R." userId="b095c4ac-d937-49ad-8eb7-8da13456c348" providerId="ADAL" clId="{D0910F62-F62D-49A1-BA5A-34420078F0D3}"/>
    <pc:docChg chg="undo custSel modSld sldOrd">
      <pc:chgData name="Berson, Titan R." userId="b095c4ac-d937-49ad-8eb7-8da13456c348" providerId="ADAL" clId="{D0910F62-F62D-49A1-BA5A-34420078F0D3}" dt="2023-04-12T19:52:47.625" v="95"/>
      <pc:docMkLst>
        <pc:docMk/>
      </pc:docMkLst>
      <pc:sldChg chg="modSp mod ord">
        <pc:chgData name="Berson, Titan R." userId="b095c4ac-d937-49ad-8eb7-8da13456c348" providerId="ADAL" clId="{D0910F62-F62D-49A1-BA5A-34420078F0D3}" dt="2023-04-12T19:50:59.798" v="72" actId="20577"/>
        <pc:sldMkLst>
          <pc:docMk/>
          <pc:sldMk cId="4065220342" sldId="258"/>
        </pc:sldMkLst>
        <pc:spChg chg="mod">
          <ac:chgData name="Berson, Titan R." userId="b095c4ac-d937-49ad-8eb7-8da13456c348" providerId="ADAL" clId="{D0910F62-F62D-49A1-BA5A-34420078F0D3}" dt="2023-04-12T19:50:59.798" v="72" actId="20577"/>
          <ac:spMkLst>
            <pc:docMk/>
            <pc:sldMk cId="4065220342" sldId="258"/>
            <ac:spMk id="2" creationId="{5F7218BD-F6B0-D868-5707-E33A61C71456}"/>
          </ac:spMkLst>
        </pc:spChg>
      </pc:sldChg>
      <pc:sldChg chg="modSp mod">
        <pc:chgData name="Berson, Titan R." userId="b095c4ac-d937-49ad-8eb7-8da13456c348" providerId="ADAL" clId="{D0910F62-F62D-49A1-BA5A-34420078F0D3}" dt="2023-04-12T19:51:36.131" v="82" actId="20577"/>
        <pc:sldMkLst>
          <pc:docMk/>
          <pc:sldMk cId="132303672" sldId="425"/>
        </pc:sldMkLst>
        <pc:spChg chg="mod">
          <ac:chgData name="Berson, Titan R." userId="b095c4ac-d937-49ad-8eb7-8da13456c348" providerId="ADAL" clId="{D0910F62-F62D-49A1-BA5A-34420078F0D3}" dt="2023-04-12T19:51:36.131" v="82" actId="20577"/>
          <ac:spMkLst>
            <pc:docMk/>
            <pc:sldMk cId="132303672" sldId="425"/>
            <ac:spMk id="2" creationId="{720C1D83-AAFB-1DF2-DFEA-928D734AC996}"/>
          </ac:spMkLst>
        </pc:spChg>
      </pc:sldChg>
      <pc:sldChg chg="modSp mod ord">
        <pc:chgData name="Berson, Titan R." userId="b095c4ac-d937-49ad-8eb7-8da13456c348" providerId="ADAL" clId="{D0910F62-F62D-49A1-BA5A-34420078F0D3}" dt="2023-04-12T19:50:43.179" v="63" actId="20577"/>
        <pc:sldMkLst>
          <pc:docMk/>
          <pc:sldMk cId="3963976080" sldId="428"/>
        </pc:sldMkLst>
        <pc:spChg chg="mod">
          <ac:chgData name="Berson, Titan R." userId="b095c4ac-d937-49ad-8eb7-8da13456c348" providerId="ADAL" clId="{D0910F62-F62D-49A1-BA5A-34420078F0D3}" dt="2023-04-12T19:50:43.179" v="63" actId="20577"/>
          <ac:spMkLst>
            <pc:docMk/>
            <pc:sldMk cId="3963976080" sldId="428"/>
            <ac:spMk id="2" creationId="{720C1D83-AAFB-1DF2-DFEA-928D734AC996}"/>
          </ac:spMkLst>
        </pc:spChg>
      </pc:sldChg>
      <pc:sldChg chg="modSp mod ord">
        <pc:chgData name="Berson, Titan R." userId="b095c4ac-d937-49ad-8eb7-8da13456c348" providerId="ADAL" clId="{D0910F62-F62D-49A1-BA5A-34420078F0D3}" dt="2023-04-12T19:49:41.842" v="43" actId="20577"/>
        <pc:sldMkLst>
          <pc:docMk/>
          <pc:sldMk cId="1961795313" sldId="429"/>
        </pc:sldMkLst>
        <pc:spChg chg="mod">
          <ac:chgData name="Berson, Titan R." userId="b095c4ac-d937-49ad-8eb7-8da13456c348" providerId="ADAL" clId="{D0910F62-F62D-49A1-BA5A-34420078F0D3}" dt="2023-04-12T19:49:41.842" v="43" actId="20577"/>
          <ac:spMkLst>
            <pc:docMk/>
            <pc:sldMk cId="1961795313" sldId="429"/>
            <ac:spMk id="2" creationId="{720C1D83-AAFB-1DF2-DFEA-928D734AC996}"/>
          </ac:spMkLst>
        </pc:spChg>
      </pc:sldChg>
      <pc:sldChg chg="modSp mod ord">
        <pc:chgData name="Berson, Titan R." userId="b095c4ac-d937-49ad-8eb7-8da13456c348" providerId="ADAL" clId="{D0910F62-F62D-49A1-BA5A-34420078F0D3}" dt="2023-04-12T19:47:47.062" v="26" actId="20577"/>
        <pc:sldMkLst>
          <pc:docMk/>
          <pc:sldMk cId="1976831056" sldId="430"/>
        </pc:sldMkLst>
        <pc:spChg chg="mod">
          <ac:chgData name="Berson, Titan R." userId="b095c4ac-d937-49ad-8eb7-8da13456c348" providerId="ADAL" clId="{D0910F62-F62D-49A1-BA5A-34420078F0D3}" dt="2023-04-12T19:47:47.062" v="26" actId="20577"/>
          <ac:spMkLst>
            <pc:docMk/>
            <pc:sldMk cId="1976831056" sldId="430"/>
            <ac:spMk id="2" creationId="{720C1D83-AAFB-1DF2-DFEA-928D734AC996}"/>
          </ac:spMkLst>
        </pc:spChg>
      </pc:sldChg>
      <pc:sldChg chg="modSp mod">
        <pc:chgData name="Berson, Titan R." userId="b095c4ac-d937-49ad-8eb7-8da13456c348" providerId="ADAL" clId="{D0910F62-F62D-49A1-BA5A-34420078F0D3}" dt="2023-04-12T19:48:09.733" v="32" actId="20577"/>
        <pc:sldMkLst>
          <pc:docMk/>
          <pc:sldMk cId="3999422077" sldId="431"/>
        </pc:sldMkLst>
        <pc:spChg chg="mod">
          <ac:chgData name="Berson, Titan R." userId="b095c4ac-d937-49ad-8eb7-8da13456c348" providerId="ADAL" clId="{D0910F62-F62D-49A1-BA5A-34420078F0D3}" dt="2023-04-12T19:48:09.733" v="32" actId="20577"/>
          <ac:spMkLst>
            <pc:docMk/>
            <pc:sldMk cId="3999422077" sldId="431"/>
            <ac:spMk id="2" creationId="{720C1D83-AAFB-1DF2-DFEA-928D734AC996}"/>
          </ac:spMkLst>
        </pc:spChg>
      </pc:sldChg>
      <pc:sldChg chg="modSp mod ord">
        <pc:chgData name="Berson, Titan R." userId="b095c4ac-d937-49ad-8eb7-8da13456c348" providerId="ADAL" clId="{D0910F62-F62D-49A1-BA5A-34420078F0D3}" dt="2023-04-12T19:49:56.360" v="52" actId="20577"/>
        <pc:sldMkLst>
          <pc:docMk/>
          <pc:sldMk cId="1763216269" sldId="433"/>
        </pc:sldMkLst>
        <pc:spChg chg="mod">
          <ac:chgData name="Berson, Titan R." userId="b095c4ac-d937-49ad-8eb7-8da13456c348" providerId="ADAL" clId="{D0910F62-F62D-49A1-BA5A-34420078F0D3}" dt="2023-04-12T19:49:56.360" v="52" actId="20577"/>
          <ac:spMkLst>
            <pc:docMk/>
            <pc:sldMk cId="1763216269" sldId="433"/>
            <ac:spMk id="2" creationId="{720C1D83-AAFB-1DF2-DFEA-928D734AC996}"/>
          </ac:spMkLst>
        </pc:spChg>
      </pc:sldChg>
      <pc:sldChg chg="modSp mod">
        <pc:chgData name="Berson, Titan R." userId="b095c4ac-d937-49ad-8eb7-8da13456c348" providerId="ADAL" clId="{D0910F62-F62D-49A1-BA5A-34420078F0D3}" dt="2023-04-12T19:51:04.980" v="75" actId="20577"/>
        <pc:sldMkLst>
          <pc:docMk/>
          <pc:sldMk cId="3679761103" sldId="436"/>
        </pc:sldMkLst>
        <pc:spChg chg="mod">
          <ac:chgData name="Berson, Titan R." userId="b095c4ac-d937-49ad-8eb7-8da13456c348" providerId="ADAL" clId="{D0910F62-F62D-49A1-BA5A-34420078F0D3}" dt="2023-04-12T19:51:04.980" v="75" actId="20577"/>
          <ac:spMkLst>
            <pc:docMk/>
            <pc:sldMk cId="3679761103" sldId="436"/>
            <ac:spMk id="2" creationId="{0232CEEC-D353-06C7-425D-3C2A60ADB044}"/>
          </ac:spMkLst>
        </pc:spChg>
      </pc:sldChg>
      <pc:sldChg chg="modSp mod">
        <pc:chgData name="Berson, Titan R." userId="b095c4ac-d937-49ad-8eb7-8da13456c348" providerId="ADAL" clId="{D0910F62-F62D-49A1-BA5A-34420078F0D3}" dt="2023-04-12T19:51:15.758" v="76"/>
        <pc:sldMkLst>
          <pc:docMk/>
          <pc:sldMk cId="1873166901" sldId="437"/>
        </pc:sldMkLst>
        <pc:spChg chg="mod">
          <ac:chgData name="Berson, Titan R." userId="b095c4ac-d937-49ad-8eb7-8da13456c348" providerId="ADAL" clId="{D0910F62-F62D-49A1-BA5A-34420078F0D3}" dt="2023-04-12T19:51:15.758" v="76"/>
          <ac:spMkLst>
            <pc:docMk/>
            <pc:sldMk cId="1873166901" sldId="437"/>
            <ac:spMk id="2" creationId="{AF61DCDC-BA0F-F5B9-4837-1C89DEEF2C2A}"/>
          </ac:spMkLst>
        </pc:spChg>
      </pc:sldChg>
      <pc:sldChg chg="modSp mod">
        <pc:chgData name="Berson, Titan R." userId="b095c4ac-d937-49ad-8eb7-8da13456c348" providerId="ADAL" clId="{D0910F62-F62D-49A1-BA5A-34420078F0D3}" dt="2023-04-12T19:51:24.684" v="78"/>
        <pc:sldMkLst>
          <pc:docMk/>
          <pc:sldMk cId="1646982605" sldId="438"/>
        </pc:sldMkLst>
        <pc:spChg chg="mod">
          <ac:chgData name="Berson, Titan R." userId="b095c4ac-d937-49ad-8eb7-8da13456c348" providerId="ADAL" clId="{D0910F62-F62D-49A1-BA5A-34420078F0D3}" dt="2023-04-12T19:51:24.684" v="78"/>
          <ac:spMkLst>
            <pc:docMk/>
            <pc:sldMk cId="1646982605" sldId="438"/>
            <ac:spMk id="2" creationId="{DB965017-2867-1887-31EB-88A5714E411C}"/>
          </ac:spMkLst>
        </pc:spChg>
      </pc:sldChg>
      <pc:sldChg chg="modSp mod">
        <pc:chgData name="Berson, Titan R." userId="b095c4ac-d937-49ad-8eb7-8da13456c348" providerId="ADAL" clId="{D0910F62-F62D-49A1-BA5A-34420078F0D3}" dt="2023-04-12T19:51:19.801" v="77"/>
        <pc:sldMkLst>
          <pc:docMk/>
          <pc:sldMk cId="4067594342" sldId="439"/>
        </pc:sldMkLst>
        <pc:spChg chg="mod">
          <ac:chgData name="Berson, Titan R." userId="b095c4ac-d937-49ad-8eb7-8da13456c348" providerId="ADAL" clId="{D0910F62-F62D-49A1-BA5A-34420078F0D3}" dt="2023-04-12T19:51:19.801" v="77"/>
          <ac:spMkLst>
            <pc:docMk/>
            <pc:sldMk cId="4067594342" sldId="439"/>
            <ac:spMk id="2" creationId="{D3B93EEF-EE5F-2046-CFB3-ED8E536F2302}"/>
          </ac:spMkLst>
        </pc:spChg>
      </pc:sldChg>
      <pc:sldChg chg="modSp mod">
        <pc:chgData name="Berson, Titan R." userId="b095c4ac-d937-49ad-8eb7-8da13456c348" providerId="ADAL" clId="{D0910F62-F62D-49A1-BA5A-34420078F0D3}" dt="2023-04-12T19:51:29.414" v="79"/>
        <pc:sldMkLst>
          <pc:docMk/>
          <pc:sldMk cId="3932051848" sldId="441"/>
        </pc:sldMkLst>
        <pc:spChg chg="mod">
          <ac:chgData name="Berson, Titan R." userId="b095c4ac-d937-49ad-8eb7-8da13456c348" providerId="ADAL" clId="{D0910F62-F62D-49A1-BA5A-34420078F0D3}" dt="2023-04-12T19:51:29.414" v="79"/>
          <ac:spMkLst>
            <pc:docMk/>
            <pc:sldMk cId="3932051848" sldId="441"/>
            <ac:spMk id="2" creationId="{0232CEEC-D353-06C7-425D-3C2A60ADB044}"/>
          </ac:spMkLst>
        </pc:spChg>
      </pc:sldChg>
      <pc:sldChg chg="modSp mod">
        <pc:chgData name="Berson, Titan R." userId="b095c4ac-d937-49ad-8eb7-8da13456c348" providerId="ADAL" clId="{D0910F62-F62D-49A1-BA5A-34420078F0D3}" dt="2023-04-12T19:52:00.236" v="86"/>
        <pc:sldMkLst>
          <pc:docMk/>
          <pc:sldMk cId="1593846134" sldId="442"/>
        </pc:sldMkLst>
        <pc:spChg chg="mod">
          <ac:chgData name="Berson, Titan R." userId="b095c4ac-d937-49ad-8eb7-8da13456c348" providerId="ADAL" clId="{D0910F62-F62D-49A1-BA5A-34420078F0D3}" dt="2023-04-12T19:52:00.236" v="86"/>
          <ac:spMkLst>
            <pc:docMk/>
            <pc:sldMk cId="1593846134" sldId="442"/>
            <ac:spMk id="2" creationId="{7E684AEC-FC68-C3D2-02FB-73BA73FDBF88}"/>
          </ac:spMkLst>
        </pc:spChg>
      </pc:sldChg>
      <pc:sldChg chg="modSp mod">
        <pc:chgData name="Berson, Titan R." userId="b095c4ac-d937-49ad-8eb7-8da13456c348" providerId="ADAL" clId="{D0910F62-F62D-49A1-BA5A-34420078F0D3}" dt="2023-04-12T19:51:46.598" v="83"/>
        <pc:sldMkLst>
          <pc:docMk/>
          <pc:sldMk cId="1253328720" sldId="443"/>
        </pc:sldMkLst>
        <pc:spChg chg="mod">
          <ac:chgData name="Berson, Titan R." userId="b095c4ac-d937-49ad-8eb7-8da13456c348" providerId="ADAL" clId="{D0910F62-F62D-49A1-BA5A-34420078F0D3}" dt="2023-04-12T19:51:46.598" v="83"/>
          <ac:spMkLst>
            <pc:docMk/>
            <pc:sldMk cId="1253328720" sldId="443"/>
            <ac:spMk id="2" creationId="{0232CEEC-D353-06C7-425D-3C2A60ADB044}"/>
          </ac:spMkLst>
        </pc:spChg>
      </pc:sldChg>
      <pc:sldChg chg="modSp mod">
        <pc:chgData name="Berson, Titan R." userId="b095c4ac-d937-49ad-8eb7-8da13456c348" providerId="ADAL" clId="{D0910F62-F62D-49A1-BA5A-34420078F0D3}" dt="2023-04-12T19:52:04.404" v="87"/>
        <pc:sldMkLst>
          <pc:docMk/>
          <pc:sldMk cId="2739393003" sldId="446"/>
        </pc:sldMkLst>
        <pc:spChg chg="mod">
          <ac:chgData name="Berson, Titan R." userId="b095c4ac-d937-49ad-8eb7-8da13456c348" providerId="ADAL" clId="{D0910F62-F62D-49A1-BA5A-34420078F0D3}" dt="2023-04-12T19:52:04.404" v="87"/>
          <ac:spMkLst>
            <pc:docMk/>
            <pc:sldMk cId="2739393003" sldId="446"/>
            <ac:spMk id="2" creationId="{99FD087C-E6CB-19CF-9DD5-34A150C270C6}"/>
          </ac:spMkLst>
        </pc:spChg>
      </pc:sldChg>
      <pc:sldChg chg="modSp mod ord">
        <pc:chgData name="Berson, Titan R." userId="b095c4ac-d937-49ad-8eb7-8da13456c348" providerId="ADAL" clId="{D0910F62-F62D-49A1-BA5A-34420078F0D3}" dt="2023-04-12T19:50:48.659" v="66" actId="20577"/>
        <pc:sldMkLst>
          <pc:docMk/>
          <pc:sldMk cId="4039675324" sldId="452"/>
        </pc:sldMkLst>
        <pc:spChg chg="mod">
          <ac:chgData name="Berson, Titan R." userId="b095c4ac-d937-49ad-8eb7-8da13456c348" providerId="ADAL" clId="{D0910F62-F62D-49A1-BA5A-34420078F0D3}" dt="2023-04-12T19:50:48.659" v="66" actId="20577"/>
          <ac:spMkLst>
            <pc:docMk/>
            <pc:sldMk cId="4039675324" sldId="452"/>
            <ac:spMk id="2" creationId="{4DC29B10-5053-F86A-A108-B491E3BED163}"/>
          </ac:spMkLst>
        </pc:spChg>
      </pc:sldChg>
      <pc:sldChg chg="modSp mod ord">
        <pc:chgData name="Berson, Titan R." userId="b095c4ac-d937-49ad-8eb7-8da13456c348" providerId="ADAL" clId="{D0910F62-F62D-49A1-BA5A-34420078F0D3}" dt="2023-04-12T19:49:45.949" v="46" actId="20577"/>
        <pc:sldMkLst>
          <pc:docMk/>
          <pc:sldMk cId="2456636960" sldId="453"/>
        </pc:sldMkLst>
        <pc:spChg chg="mod">
          <ac:chgData name="Berson, Titan R." userId="b095c4ac-d937-49ad-8eb7-8da13456c348" providerId="ADAL" clId="{D0910F62-F62D-49A1-BA5A-34420078F0D3}" dt="2023-04-12T19:49:45.949" v="46" actId="20577"/>
          <ac:spMkLst>
            <pc:docMk/>
            <pc:sldMk cId="2456636960" sldId="453"/>
            <ac:spMk id="2" creationId="{ADF6BF9E-E3C0-3F87-D66B-3E30215CD9AB}"/>
          </ac:spMkLst>
        </pc:spChg>
      </pc:sldChg>
      <pc:sldChg chg="modSp mod ord">
        <pc:chgData name="Berson, Titan R." userId="b095c4ac-d937-49ad-8eb7-8da13456c348" providerId="ADAL" clId="{D0910F62-F62D-49A1-BA5A-34420078F0D3}" dt="2023-04-12T19:49:50.930" v="49" actId="20577"/>
        <pc:sldMkLst>
          <pc:docMk/>
          <pc:sldMk cId="1418779542" sldId="459"/>
        </pc:sldMkLst>
        <pc:spChg chg="mod">
          <ac:chgData name="Berson, Titan R." userId="b095c4ac-d937-49ad-8eb7-8da13456c348" providerId="ADAL" clId="{D0910F62-F62D-49A1-BA5A-34420078F0D3}" dt="2023-04-12T19:49:50.930" v="49" actId="20577"/>
          <ac:spMkLst>
            <pc:docMk/>
            <pc:sldMk cId="1418779542" sldId="459"/>
            <ac:spMk id="2" creationId="{53EA05B2-C740-A4E7-07DA-1167AA14C16E}"/>
          </ac:spMkLst>
        </pc:spChg>
      </pc:sldChg>
      <pc:sldChg chg="modSp mod">
        <pc:chgData name="Berson, Titan R." userId="b095c4ac-d937-49ad-8eb7-8da13456c348" providerId="ADAL" clId="{D0910F62-F62D-49A1-BA5A-34420078F0D3}" dt="2023-04-12T19:48:21.571" v="38" actId="20577"/>
        <pc:sldMkLst>
          <pc:docMk/>
          <pc:sldMk cId="1687535543" sldId="461"/>
        </pc:sldMkLst>
        <pc:spChg chg="mod">
          <ac:chgData name="Berson, Titan R." userId="b095c4ac-d937-49ad-8eb7-8da13456c348" providerId="ADAL" clId="{D0910F62-F62D-49A1-BA5A-34420078F0D3}" dt="2023-04-12T19:48:21.571" v="38" actId="20577"/>
          <ac:spMkLst>
            <pc:docMk/>
            <pc:sldMk cId="1687535543" sldId="461"/>
            <ac:spMk id="2" creationId="{7837C031-7E5A-65B2-3608-243CA418DA70}"/>
          </ac:spMkLst>
        </pc:spChg>
      </pc:sldChg>
      <pc:sldChg chg="modSp mod">
        <pc:chgData name="Berson, Titan R." userId="b095c4ac-d937-49ad-8eb7-8da13456c348" providerId="ADAL" clId="{D0910F62-F62D-49A1-BA5A-34420078F0D3}" dt="2023-04-12T19:52:18.005" v="91" actId="20577"/>
        <pc:sldMkLst>
          <pc:docMk/>
          <pc:sldMk cId="2863668202" sldId="462"/>
        </pc:sldMkLst>
        <pc:spChg chg="mod">
          <ac:chgData name="Berson, Titan R." userId="b095c4ac-d937-49ad-8eb7-8da13456c348" providerId="ADAL" clId="{D0910F62-F62D-49A1-BA5A-34420078F0D3}" dt="2023-04-12T19:52:18.005" v="91" actId="20577"/>
          <ac:spMkLst>
            <pc:docMk/>
            <pc:sldMk cId="2863668202" sldId="462"/>
            <ac:spMk id="2" creationId="{720C1D83-AAFB-1DF2-DFEA-928D734AC996}"/>
          </ac:spMkLst>
        </pc:spChg>
      </pc:sldChg>
      <pc:sldChg chg="modSp mod">
        <pc:chgData name="Berson, Titan R." userId="b095c4ac-d937-49ad-8eb7-8da13456c348" providerId="ADAL" clId="{D0910F62-F62D-49A1-BA5A-34420078F0D3}" dt="2023-04-12T19:52:47.625" v="95"/>
        <pc:sldMkLst>
          <pc:docMk/>
          <pc:sldMk cId="2950559508" sldId="463"/>
        </pc:sldMkLst>
        <pc:spChg chg="mod">
          <ac:chgData name="Berson, Titan R." userId="b095c4ac-d937-49ad-8eb7-8da13456c348" providerId="ADAL" clId="{D0910F62-F62D-49A1-BA5A-34420078F0D3}" dt="2023-04-12T19:52:47.625" v="95"/>
          <ac:spMkLst>
            <pc:docMk/>
            <pc:sldMk cId="2950559508" sldId="463"/>
            <ac:spMk id="2" creationId="{9AE20BE5-3C04-0EC5-7695-4160BB4242E0}"/>
          </ac:spMkLst>
        </pc:spChg>
      </pc:sldChg>
      <pc:sldChg chg="modSp mod">
        <pc:chgData name="Berson, Titan R." userId="b095c4ac-d937-49ad-8eb7-8da13456c348" providerId="ADAL" clId="{D0910F62-F62D-49A1-BA5A-34420078F0D3}" dt="2023-04-12T19:52:33.909" v="92"/>
        <pc:sldMkLst>
          <pc:docMk/>
          <pc:sldMk cId="1334586753" sldId="464"/>
        </pc:sldMkLst>
        <pc:spChg chg="mod">
          <ac:chgData name="Berson, Titan R." userId="b095c4ac-d937-49ad-8eb7-8da13456c348" providerId="ADAL" clId="{D0910F62-F62D-49A1-BA5A-34420078F0D3}" dt="2023-04-12T19:52:33.909" v="92"/>
          <ac:spMkLst>
            <pc:docMk/>
            <pc:sldMk cId="1334586753" sldId="464"/>
            <ac:spMk id="2" creationId="{0232CEEC-D353-06C7-425D-3C2A60ADB044}"/>
          </ac:spMkLst>
        </pc:spChg>
      </pc:sldChg>
      <pc:sldChg chg="modSp mod">
        <pc:chgData name="Berson, Titan R." userId="b095c4ac-d937-49ad-8eb7-8da13456c348" providerId="ADAL" clId="{D0910F62-F62D-49A1-BA5A-34420078F0D3}" dt="2023-04-12T19:51:51.846" v="84"/>
        <pc:sldMkLst>
          <pc:docMk/>
          <pc:sldMk cId="757621392" sldId="470"/>
        </pc:sldMkLst>
        <pc:spChg chg="mod">
          <ac:chgData name="Berson, Titan R." userId="b095c4ac-d937-49ad-8eb7-8da13456c348" providerId="ADAL" clId="{D0910F62-F62D-49A1-BA5A-34420078F0D3}" dt="2023-04-12T19:51:51.846" v="84"/>
          <ac:spMkLst>
            <pc:docMk/>
            <pc:sldMk cId="757621392" sldId="470"/>
            <ac:spMk id="2" creationId="{AF61DCDC-BA0F-F5B9-4837-1C89DEEF2C2A}"/>
          </ac:spMkLst>
        </pc:spChg>
      </pc:sldChg>
      <pc:sldChg chg="modSp mod">
        <pc:chgData name="Berson, Titan R." userId="b095c4ac-d937-49ad-8eb7-8da13456c348" providerId="ADAL" clId="{D0910F62-F62D-49A1-BA5A-34420078F0D3}" dt="2023-04-12T19:51:56.336" v="85"/>
        <pc:sldMkLst>
          <pc:docMk/>
          <pc:sldMk cId="2163660579" sldId="471"/>
        </pc:sldMkLst>
        <pc:spChg chg="mod">
          <ac:chgData name="Berson, Titan R." userId="b095c4ac-d937-49ad-8eb7-8da13456c348" providerId="ADAL" clId="{D0910F62-F62D-49A1-BA5A-34420078F0D3}" dt="2023-04-12T19:51:56.336" v="85"/>
          <ac:spMkLst>
            <pc:docMk/>
            <pc:sldMk cId="2163660579" sldId="471"/>
            <ac:spMk id="2" creationId="{D3B93EEF-EE5F-2046-CFB3-ED8E536F2302}"/>
          </ac:spMkLst>
        </pc:spChg>
      </pc:sldChg>
      <pc:sldChg chg="modSp mod">
        <pc:chgData name="Berson, Titan R." userId="b095c4ac-d937-49ad-8eb7-8da13456c348" providerId="ADAL" clId="{D0910F62-F62D-49A1-BA5A-34420078F0D3}" dt="2023-04-12T19:48:44.587" v="40" actId="20577"/>
        <pc:sldMkLst>
          <pc:docMk/>
          <pc:sldMk cId="1900548505" sldId="481"/>
        </pc:sldMkLst>
        <pc:spChg chg="mod">
          <ac:chgData name="Berson, Titan R." userId="b095c4ac-d937-49ad-8eb7-8da13456c348" providerId="ADAL" clId="{D0910F62-F62D-49A1-BA5A-34420078F0D3}" dt="2023-04-12T19:48:44.587" v="40" actId="20577"/>
          <ac:spMkLst>
            <pc:docMk/>
            <pc:sldMk cId="1900548505" sldId="481"/>
            <ac:spMk id="2" creationId="{ADF6BF9E-E3C0-3F87-D66B-3E30215CD9AB}"/>
          </ac:spMkLst>
        </pc:spChg>
      </pc:sldChg>
      <pc:sldChg chg="modSp mod ord">
        <pc:chgData name="Berson, Titan R." userId="b095c4ac-d937-49ad-8eb7-8da13456c348" providerId="ADAL" clId="{D0910F62-F62D-49A1-BA5A-34420078F0D3}" dt="2023-04-12T19:50:12.067" v="57" actId="20577"/>
        <pc:sldMkLst>
          <pc:docMk/>
          <pc:sldMk cId="3393169720" sldId="482"/>
        </pc:sldMkLst>
        <pc:spChg chg="mod">
          <ac:chgData name="Berson, Titan R." userId="b095c4ac-d937-49ad-8eb7-8da13456c348" providerId="ADAL" clId="{D0910F62-F62D-49A1-BA5A-34420078F0D3}" dt="2023-04-12T19:50:12.067" v="57" actId="20577"/>
          <ac:spMkLst>
            <pc:docMk/>
            <pc:sldMk cId="3393169720" sldId="482"/>
            <ac:spMk id="2" creationId="{ADF6BF9E-E3C0-3F87-D66B-3E30215CD9AB}"/>
          </ac:spMkLst>
        </pc:spChg>
      </pc:sldChg>
      <pc:sldChg chg="modSp mod">
        <pc:chgData name="Berson, Titan R." userId="b095c4ac-d937-49ad-8eb7-8da13456c348" providerId="ADAL" clId="{D0910F62-F62D-49A1-BA5A-34420078F0D3}" dt="2023-04-12T19:52:38.010" v="93"/>
        <pc:sldMkLst>
          <pc:docMk/>
          <pc:sldMk cId="1324028266" sldId="483"/>
        </pc:sldMkLst>
        <pc:spChg chg="mod">
          <ac:chgData name="Berson, Titan R." userId="b095c4ac-d937-49ad-8eb7-8da13456c348" providerId="ADAL" clId="{D0910F62-F62D-49A1-BA5A-34420078F0D3}" dt="2023-04-12T19:52:38.010" v="93"/>
          <ac:spMkLst>
            <pc:docMk/>
            <pc:sldMk cId="1324028266" sldId="483"/>
            <ac:spMk id="2" creationId="{AF61DCDC-BA0F-F5B9-4837-1C89DEEF2C2A}"/>
          </ac:spMkLst>
        </pc:spChg>
      </pc:sldChg>
      <pc:sldChg chg="modSp mod">
        <pc:chgData name="Berson, Titan R." userId="b095c4ac-d937-49ad-8eb7-8da13456c348" providerId="ADAL" clId="{D0910F62-F62D-49A1-BA5A-34420078F0D3}" dt="2023-04-12T19:52:43.268" v="94"/>
        <pc:sldMkLst>
          <pc:docMk/>
          <pc:sldMk cId="3158163939" sldId="484"/>
        </pc:sldMkLst>
        <pc:spChg chg="mod">
          <ac:chgData name="Berson, Titan R." userId="b095c4ac-d937-49ad-8eb7-8da13456c348" providerId="ADAL" clId="{D0910F62-F62D-49A1-BA5A-34420078F0D3}" dt="2023-04-12T19:52:43.268" v="94"/>
          <ac:spMkLst>
            <pc:docMk/>
            <pc:sldMk cId="3158163939" sldId="484"/>
            <ac:spMk id="2" creationId="{D3B93EEF-EE5F-2046-CFB3-ED8E536F2302}"/>
          </ac:spMkLst>
        </pc:spChg>
      </pc:sldChg>
      <pc:sldChg chg="ord">
        <pc:chgData name="Berson, Titan R." userId="b095c4ac-d937-49ad-8eb7-8da13456c348" providerId="ADAL" clId="{D0910F62-F62D-49A1-BA5A-34420078F0D3}" dt="2023-04-12T19:37:06.159" v="11" actId="20578"/>
        <pc:sldMkLst>
          <pc:docMk/>
          <pc:sldMk cId="109857222" sldId="485"/>
        </pc:sldMkLst>
      </pc:sldChg>
      <pc:sldChg chg="modSp mod ord">
        <pc:chgData name="Berson, Titan R." userId="b095c4ac-d937-49ad-8eb7-8da13456c348" providerId="ADAL" clId="{D0910F62-F62D-49A1-BA5A-34420078F0D3}" dt="2023-04-12T19:47:54.015" v="29" actId="20577"/>
        <pc:sldMkLst>
          <pc:docMk/>
          <pc:sldMk cId="1678058187" sldId="486"/>
        </pc:sldMkLst>
        <pc:spChg chg="mod">
          <ac:chgData name="Berson, Titan R." userId="b095c4ac-d937-49ad-8eb7-8da13456c348" providerId="ADAL" clId="{D0910F62-F62D-49A1-BA5A-34420078F0D3}" dt="2023-04-12T19:47:54.015" v="29" actId="20577"/>
          <ac:spMkLst>
            <pc:docMk/>
            <pc:sldMk cId="1678058187" sldId="486"/>
            <ac:spMk id="2" creationId="{40ADD11E-0375-F8E5-BFAA-9EE274109F76}"/>
          </ac:spMkLst>
        </pc:spChg>
      </pc:sldChg>
      <pc:sldChg chg="modSp mod ord">
        <pc:chgData name="Berson, Titan R." userId="b095c4ac-d937-49ad-8eb7-8da13456c348" providerId="ADAL" clId="{D0910F62-F62D-49A1-BA5A-34420078F0D3}" dt="2023-04-12T19:50:54.399" v="69" actId="20577"/>
        <pc:sldMkLst>
          <pc:docMk/>
          <pc:sldMk cId="2746717577" sldId="489"/>
        </pc:sldMkLst>
        <pc:spChg chg="mod">
          <ac:chgData name="Berson, Titan R." userId="b095c4ac-d937-49ad-8eb7-8da13456c348" providerId="ADAL" clId="{D0910F62-F62D-49A1-BA5A-34420078F0D3}" dt="2023-04-12T19:50:54.399" v="69" actId="20577"/>
          <ac:spMkLst>
            <pc:docMk/>
            <pc:sldMk cId="2746717577" sldId="489"/>
            <ac:spMk id="2" creationId="{EEBD760F-851D-67E5-9008-7431D989234B}"/>
          </ac:spMkLst>
        </pc:spChg>
      </pc:sldChg>
      <pc:sldChg chg="modSp mod">
        <pc:chgData name="Berson, Titan R." userId="b095c4ac-d937-49ad-8eb7-8da13456c348" providerId="ADAL" clId="{D0910F62-F62D-49A1-BA5A-34420078F0D3}" dt="2023-04-12T19:52:11.381" v="88"/>
        <pc:sldMkLst>
          <pc:docMk/>
          <pc:sldMk cId="2576123838" sldId="491"/>
        </pc:sldMkLst>
        <pc:spChg chg="mod">
          <ac:chgData name="Berson, Titan R." userId="b095c4ac-d937-49ad-8eb7-8da13456c348" providerId="ADAL" clId="{D0910F62-F62D-49A1-BA5A-34420078F0D3}" dt="2023-04-12T19:52:11.381" v="88"/>
          <ac:spMkLst>
            <pc:docMk/>
            <pc:sldMk cId="2576123838" sldId="491"/>
            <ac:spMk id="2" creationId="{0232CEEC-D353-06C7-425D-3C2A60ADB044}"/>
          </ac:spMkLst>
        </pc:spChg>
      </pc:sldChg>
      <pc:sldChg chg="modSp mod ord">
        <pc:chgData name="Berson, Titan R." userId="b095c4ac-d937-49ad-8eb7-8da13456c348" providerId="ADAL" clId="{D0910F62-F62D-49A1-BA5A-34420078F0D3}" dt="2023-04-12T19:50:34.483" v="60" actId="20577"/>
        <pc:sldMkLst>
          <pc:docMk/>
          <pc:sldMk cId="3937862775" sldId="493"/>
        </pc:sldMkLst>
        <pc:spChg chg="mod">
          <ac:chgData name="Berson, Titan R." userId="b095c4ac-d937-49ad-8eb7-8da13456c348" providerId="ADAL" clId="{D0910F62-F62D-49A1-BA5A-34420078F0D3}" dt="2023-04-12T19:50:34.483" v="60" actId="20577"/>
          <ac:spMkLst>
            <pc:docMk/>
            <pc:sldMk cId="3937862775" sldId="493"/>
            <ac:spMk id="2" creationId="{7837C031-7E5A-65B2-3608-243CA418DA70}"/>
          </ac:spMkLst>
        </pc:spChg>
      </pc:sldChg>
    </pc:docChg>
  </pc:docChgLst>
  <pc:docChgLst>
    <pc:chgData name="Astrup, Dylan J." userId="S::astrupd@my.erau.edu::56b1825f-da8e-4cf8-aad7-60ebaa314d46" providerId="AD" clId="Web-{46427D09-D325-4819-9AD7-56A9F1CC8CD4}"/>
    <pc:docChg chg="sldOrd">
      <pc:chgData name="Astrup, Dylan J." userId="S::astrupd@my.erau.edu::56b1825f-da8e-4cf8-aad7-60ebaa314d46" providerId="AD" clId="Web-{46427D09-D325-4819-9AD7-56A9F1CC8CD4}" dt="2023-04-12T19:31:50.553" v="2"/>
      <pc:docMkLst>
        <pc:docMk/>
      </pc:docMkLst>
      <pc:sldChg chg="ord">
        <pc:chgData name="Astrup, Dylan J." userId="S::astrupd@my.erau.edu::56b1825f-da8e-4cf8-aad7-60ebaa314d46" providerId="AD" clId="Web-{46427D09-D325-4819-9AD7-56A9F1CC8CD4}" dt="2023-04-12T19:31:50.553" v="2"/>
        <pc:sldMkLst>
          <pc:docMk/>
          <pc:sldMk cId="3999422077" sldId="431"/>
        </pc:sldMkLst>
      </pc:sldChg>
      <pc:sldChg chg="ord">
        <pc:chgData name="Astrup, Dylan J." userId="S::astrupd@my.erau.edu::56b1825f-da8e-4cf8-aad7-60ebaa314d46" providerId="AD" clId="Web-{46427D09-D325-4819-9AD7-56A9F1CC8CD4}" dt="2023-04-12T19:31:50.553" v="0"/>
        <pc:sldMkLst>
          <pc:docMk/>
          <pc:sldMk cId="1687535543" sldId="461"/>
        </pc:sldMkLst>
      </pc:sldChg>
      <pc:sldChg chg="ord">
        <pc:chgData name="Astrup, Dylan J." userId="S::astrupd@my.erau.edu::56b1825f-da8e-4cf8-aad7-60ebaa314d46" providerId="AD" clId="Web-{46427D09-D325-4819-9AD7-56A9F1CC8CD4}" dt="2023-04-12T19:31:50.553" v="1"/>
        <pc:sldMkLst>
          <pc:docMk/>
          <pc:sldMk cId="1900548505" sldId="481"/>
        </pc:sldMkLst>
      </pc:sldChg>
    </pc:docChg>
  </pc:docChgLst>
  <pc:docChgLst>
    <pc:chgData name="Berson, Titan R." userId="b095c4ac-d937-49ad-8eb7-8da13456c348" providerId="ADAL" clId="{E7F69CBE-8BD8-479A-A961-A5A9F21361EE}"/>
    <pc:docChg chg="undo custSel modSld">
      <pc:chgData name="Berson, Titan R." userId="b095c4ac-d937-49ad-8eb7-8da13456c348" providerId="ADAL" clId="{E7F69CBE-8BD8-479A-A961-A5A9F21361EE}" dt="2023-04-22T23:04:59.665" v="1" actId="1076"/>
      <pc:docMkLst>
        <pc:docMk/>
      </pc:docMkLst>
      <pc:sldChg chg="modSp mod">
        <pc:chgData name="Berson, Titan R." userId="b095c4ac-d937-49ad-8eb7-8da13456c348" providerId="ADAL" clId="{E7F69CBE-8BD8-479A-A961-A5A9F21361EE}" dt="2023-04-22T23:04:59.665" v="1" actId="1076"/>
        <pc:sldMkLst>
          <pc:docMk/>
          <pc:sldMk cId="3182161359" sldId="424"/>
        </pc:sldMkLst>
        <pc:spChg chg="mod">
          <ac:chgData name="Berson, Titan R." userId="b095c4ac-d937-49ad-8eb7-8da13456c348" providerId="ADAL" clId="{E7F69CBE-8BD8-479A-A961-A5A9F21361EE}" dt="2023-04-22T23:04:59.665" v="1" actId="1076"/>
          <ac:spMkLst>
            <pc:docMk/>
            <pc:sldMk cId="3182161359" sldId="424"/>
            <ac:spMk id="2" creationId="{CF81B7E3-D00C-324F-8586-22CA55CE5273}"/>
          </ac:spMkLst>
        </pc:spChg>
      </pc:sldChg>
    </pc:docChg>
  </pc:docChgLst>
  <pc:docChgLst>
    <pc:chgData name="Grant Carrabine" userId="a07ba753-7976-4344-978a-cf4323c5995d" providerId="ADAL" clId="{1F630883-A752-4190-9D42-D4FDBFD79966}"/>
    <pc:docChg chg="modSld">
      <pc:chgData name="Grant Carrabine" userId="a07ba753-7976-4344-978a-cf4323c5995d" providerId="ADAL" clId="{1F630883-A752-4190-9D42-D4FDBFD79966}" dt="2023-04-12T20:12:09.227" v="12" actId="20577"/>
      <pc:docMkLst>
        <pc:docMk/>
      </pc:docMkLst>
      <pc:sldChg chg="modSp mod">
        <pc:chgData name="Grant Carrabine" userId="a07ba753-7976-4344-978a-cf4323c5995d" providerId="ADAL" clId="{1F630883-A752-4190-9D42-D4FDBFD79966}" dt="2023-04-12T20:11:21.116" v="7" actId="20577"/>
        <pc:sldMkLst>
          <pc:docMk/>
          <pc:sldMk cId="1763216269" sldId="433"/>
        </pc:sldMkLst>
        <pc:spChg chg="mod">
          <ac:chgData name="Grant Carrabine" userId="a07ba753-7976-4344-978a-cf4323c5995d" providerId="ADAL" clId="{1F630883-A752-4190-9D42-D4FDBFD79966}" dt="2023-04-12T20:11:21.116" v="7" actId="20577"/>
          <ac:spMkLst>
            <pc:docMk/>
            <pc:sldMk cId="1763216269" sldId="433"/>
            <ac:spMk id="4" creationId="{24B0C27D-D54E-A47E-EA59-6D71DD15BF0A}"/>
          </ac:spMkLst>
        </pc:spChg>
      </pc:sldChg>
      <pc:sldChg chg="modNotesTx">
        <pc:chgData name="Grant Carrabine" userId="a07ba753-7976-4344-978a-cf4323c5995d" providerId="ADAL" clId="{1F630883-A752-4190-9D42-D4FDBFD79966}" dt="2023-04-12T20:12:09.227" v="12" actId="20577"/>
        <pc:sldMkLst>
          <pc:docMk/>
          <pc:sldMk cId="2576123838" sldId="491"/>
        </pc:sldMkLst>
      </pc:sldChg>
      <pc:sldChg chg="modSp">
        <pc:chgData name="Grant Carrabine" userId="a07ba753-7976-4344-978a-cf4323c5995d" providerId="ADAL" clId="{1F630883-A752-4190-9D42-D4FDBFD79966}" dt="2023-04-12T20:11:03.482" v="0" actId="120"/>
        <pc:sldMkLst>
          <pc:docMk/>
          <pc:sldMk cId="3937862775" sldId="493"/>
        </pc:sldMkLst>
        <pc:spChg chg="mod">
          <ac:chgData name="Grant Carrabine" userId="a07ba753-7976-4344-978a-cf4323c5995d" providerId="ADAL" clId="{1F630883-A752-4190-9D42-D4FDBFD79966}" dt="2023-04-12T20:11:03.482" v="0" actId="120"/>
          <ac:spMkLst>
            <pc:docMk/>
            <pc:sldMk cId="3937862775" sldId="493"/>
            <ac:spMk id="6" creationId="{178650EB-025E-3EB8-87DC-2E6C9391C764}"/>
          </ac:spMkLst>
        </pc:spChg>
      </pc:sldChg>
    </pc:docChg>
  </pc:docChgLst>
  <pc:docChgLst>
    <pc:chgData name="Wolf, Jacob D." userId="05576282-d74a-4647-9cd1-42b570626f82" providerId="ADAL" clId="{764A977D-91A4-4600-A3DC-A3DF627B6D9D}"/>
    <pc:docChg chg="custSel addSld modSld">
      <pc:chgData name="Wolf, Jacob D." userId="05576282-d74a-4647-9cd1-42b570626f82" providerId="ADAL" clId="{764A977D-91A4-4600-A3DC-A3DF627B6D9D}" dt="2023-04-12T02:45:59.161" v="14" actId="1035"/>
      <pc:docMkLst>
        <pc:docMk/>
      </pc:docMkLst>
      <pc:sldChg chg="new">
        <pc:chgData name="Wolf, Jacob D." userId="05576282-d74a-4647-9cd1-42b570626f82" providerId="ADAL" clId="{764A977D-91A4-4600-A3DC-A3DF627B6D9D}" dt="2023-02-27T20:17:07.486" v="0" actId="680"/>
        <pc:sldMkLst>
          <pc:docMk/>
          <pc:sldMk cId="643148773" sldId="256"/>
        </pc:sldMkLst>
      </pc:sldChg>
      <pc:sldChg chg="addSp delSp modSp mod modCm">
        <pc:chgData name="Wolf, Jacob D." userId="05576282-d74a-4647-9cd1-42b570626f82" providerId="ADAL" clId="{764A977D-91A4-4600-A3DC-A3DF627B6D9D}" dt="2023-04-12T02:45:59.161" v="14" actId="1035"/>
        <pc:sldMkLst>
          <pc:docMk/>
          <pc:sldMk cId="3575488815" sldId="272"/>
        </pc:sldMkLst>
        <pc:spChg chg="mod">
          <ac:chgData name="Wolf, Jacob D." userId="05576282-d74a-4647-9cd1-42b570626f82" providerId="ADAL" clId="{764A977D-91A4-4600-A3DC-A3DF627B6D9D}" dt="2023-04-12T02:45:59.161" v="14" actId="1035"/>
          <ac:spMkLst>
            <pc:docMk/>
            <pc:sldMk cId="3575488815" sldId="272"/>
            <ac:spMk id="3" creationId="{B4B9BB56-CE59-4CAC-6F08-C1EF090300A4}"/>
          </ac:spMkLst>
        </pc:spChg>
        <pc:picChg chg="add mod">
          <ac:chgData name="Wolf, Jacob D." userId="05576282-d74a-4647-9cd1-42b570626f82" providerId="ADAL" clId="{764A977D-91A4-4600-A3DC-A3DF627B6D9D}" dt="2023-04-12T02:45:52.007" v="7" actId="1076"/>
          <ac:picMkLst>
            <pc:docMk/>
            <pc:sldMk cId="3575488815" sldId="272"/>
            <ac:picMk id="5" creationId="{5ED8F184-EE3C-692A-1C77-4EC10A1549C2}"/>
          </ac:picMkLst>
        </pc:picChg>
        <pc:picChg chg="del">
          <ac:chgData name="Wolf, Jacob D." userId="05576282-d74a-4647-9cd1-42b570626f82" providerId="ADAL" clId="{764A977D-91A4-4600-A3DC-A3DF627B6D9D}" dt="2023-04-12T02:45:06.533" v="1" actId="478"/>
          <ac:picMkLst>
            <pc:docMk/>
            <pc:sldMk cId="3575488815" sldId="272"/>
            <ac:picMk id="7" creationId="{69F63138-3F2B-0BAF-EFB6-9CCF48A5357A}"/>
          </ac:picMkLst>
        </pc:picChg>
        <pc:extLst>
          <p:ext xmlns:p="http://schemas.openxmlformats.org/presentationml/2006/main" uri="{D6D511B9-2390-475A-947B-AFAB55BFBCF1}">
            <pc226:cmChg xmlns:pc226="http://schemas.microsoft.com/office/powerpoint/2022/06/main/command" chg="mod">
              <pc226:chgData name="Wolf, Jacob D." userId="05576282-d74a-4647-9cd1-42b570626f82" providerId="ADAL" clId="{764A977D-91A4-4600-A3DC-A3DF627B6D9D}" dt="2023-04-12T02:45:06.544" v="2" actId="2056"/>
              <pc2:cmMkLst xmlns:pc2="http://schemas.microsoft.com/office/powerpoint/2019/9/main/command">
                <pc:docMk/>
                <pc:sldMk cId="3575488815" sldId="272"/>
                <pc2:cmMk id="{B7C1FD05-C2E8-470A-A599-2866A8600E36}"/>
              </pc2:cmMkLst>
            </pc226:cmChg>
            <pc226:cmChg xmlns:pc226="http://schemas.microsoft.com/office/powerpoint/2022/06/main/command" chg="mod">
              <pc226:chgData name="Wolf, Jacob D." userId="05576282-d74a-4647-9cd1-42b570626f82" providerId="ADAL" clId="{764A977D-91A4-4600-A3DC-A3DF627B6D9D}" dt="2023-04-12T02:45:06.544" v="2" actId="2056"/>
              <pc2:cmMkLst xmlns:pc2="http://schemas.microsoft.com/office/powerpoint/2019/9/main/command">
                <pc:docMk/>
                <pc:sldMk cId="3575488815" sldId="272"/>
                <pc2:cmMk id="{D086B34F-BA93-4A5D-9D9B-ECF60D17A45B}"/>
              </pc2:cmMkLst>
            </pc226:cmChg>
            <pc226:cmChg xmlns:pc226="http://schemas.microsoft.com/office/powerpoint/2022/06/main/command" chg="mod">
              <pc226:chgData name="Wolf, Jacob D." userId="05576282-d74a-4647-9cd1-42b570626f82" providerId="ADAL" clId="{764A977D-91A4-4600-A3DC-A3DF627B6D9D}" dt="2023-04-12T02:45:06.544" v="2" actId="2056"/>
              <pc2:cmMkLst xmlns:pc2="http://schemas.microsoft.com/office/powerpoint/2019/9/main/command">
                <pc:docMk/>
                <pc:sldMk cId="3575488815" sldId="272"/>
                <pc2:cmMk id="{CC392164-7D34-4606-A956-37C781D3BDAB}"/>
              </pc2:cmMkLst>
            </pc226:cmChg>
          </p:ext>
        </pc:extLst>
      </pc:sldChg>
    </pc:docChg>
  </pc:docChgLst>
  <pc:docChgLst>
    <pc:chgData name="Spiller, Hannah G." userId="f42f1aa8-bbe2-42da-86ac-84a2e4ce8dc6" providerId="ADAL" clId="{55563C41-1A59-4281-BFF8-D8D2B3389715}"/>
    <pc:docChg chg="undo custSel addSld delSld modSld">
      <pc:chgData name="Spiller, Hannah G." userId="f42f1aa8-bbe2-42da-86ac-84a2e4ce8dc6" providerId="ADAL" clId="{55563C41-1A59-4281-BFF8-D8D2B3389715}" dt="2023-04-12T17:27:52.687" v="3277" actId="20577"/>
      <pc:docMkLst>
        <pc:docMk/>
      </pc:docMkLst>
      <pc:sldChg chg="addSp delSp modSp mod">
        <pc:chgData name="Spiller, Hannah G." userId="f42f1aa8-bbe2-42da-86ac-84a2e4ce8dc6" providerId="ADAL" clId="{55563C41-1A59-4281-BFF8-D8D2B3389715}" dt="2023-04-12T02:13:13.966" v="1431" actId="20577"/>
        <pc:sldMkLst>
          <pc:docMk/>
          <pc:sldMk cId="960491376" sldId="257"/>
        </pc:sldMkLst>
        <pc:graphicFrameChg chg="mod">
          <ac:chgData name="Spiller, Hannah G." userId="f42f1aa8-bbe2-42da-86ac-84a2e4ce8dc6" providerId="ADAL" clId="{55563C41-1A59-4281-BFF8-D8D2B3389715}" dt="2023-04-12T02:13:13.966" v="1431" actId="20577"/>
          <ac:graphicFrameMkLst>
            <pc:docMk/>
            <pc:sldMk cId="960491376" sldId="257"/>
            <ac:graphicFrameMk id="6" creationId="{A319D1D7-0504-3C73-EE1E-B170F26B8F2B}"/>
          </ac:graphicFrameMkLst>
        </pc:graphicFrameChg>
        <pc:picChg chg="add mod">
          <ac:chgData name="Spiller, Hannah G." userId="f42f1aa8-bbe2-42da-86ac-84a2e4ce8dc6" providerId="ADAL" clId="{55563C41-1A59-4281-BFF8-D8D2B3389715}" dt="2023-04-12T02:12:14.404" v="1411" actId="1076"/>
          <ac:picMkLst>
            <pc:docMk/>
            <pc:sldMk cId="960491376" sldId="257"/>
            <ac:picMk id="4" creationId="{DA6DA56D-A330-D2AA-1FFF-C983FB5605D9}"/>
          </ac:picMkLst>
        </pc:picChg>
        <pc:picChg chg="add mod">
          <ac:chgData name="Spiller, Hannah G." userId="f42f1aa8-bbe2-42da-86ac-84a2e4ce8dc6" providerId="ADAL" clId="{55563C41-1A59-4281-BFF8-D8D2B3389715}" dt="2023-04-10T20:40:23.715" v="784" actId="1076"/>
          <ac:picMkLst>
            <pc:docMk/>
            <pc:sldMk cId="960491376" sldId="257"/>
            <ac:picMk id="7" creationId="{7BA3D2D1-8674-B7D7-F925-B2773F15F218}"/>
          </ac:picMkLst>
        </pc:picChg>
        <pc:picChg chg="add mod">
          <ac:chgData name="Spiller, Hannah G." userId="f42f1aa8-bbe2-42da-86ac-84a2e4ce8dc6" providerId="ADAL" clId="{55563C41-1A59-4281-BFF8-D8D2B3389715}" dt="2023-04-12T02:12:35.969" v="1415" actId="14100"/>
          <ac:picMkLst>
            <pc:docMk/>
            <pc:sldMk cId="960491376" sldId="257"/>
            <ac:picMk id="9" creationId="{A8BE75C7-FC7C-C072-0DF8-F918622D1290}"/>
          </ac:picMkLst>
        </pc:picChg>
        <pc:picChg chg="add mod">
          <ac:chgData name="Spiller, Hannah G." userId="f42f1aa8-bbe2-42da-86ac-84a2e4ce8dc6" providerId="ADAL" clId="{55563C41-1A59-4281-BFF8-D8D2B3389715}" dt="2023-04-12T02:12:23.770" v="1413" actId="1076"/>
          <ac:picMkLst>
            <pc:docMk/>
            <pc:sldMk cId="960491376" sldId="257"/>
            <ac:picMk id="11" creationId="{39A37A87-7430-355B-2A4A-93B223950084}"/>
          </ac:picMkLst>
        </pc:picChg>
        <pc:picChg chg="mod">
          <ac:chgData name="Spiller, Hannah G." userId="f42f1aa8-bbe2-42da-86ac-84a2e4ce8dc6" providerId="ADAL" clId="{55563C41-1A59-4281-BFF8-D8D2B3389715}" dt="2023-04-12T02:12:18.179" v="1412" actId="1076"/>
          <ac:picMkLst>
            <pc:docMk/>
            <pc:sldMk cId="960491376" sldId="257"/>
            <ac:picMk id="12" creationId="{A46224D3-B31C-354E-53CC-E98A58E4028B}"/>
          </ac:picMkLst>
        </pc:picChg>
        <pc:picChg chg="add mod">
          <ac:chgData name="Spiller, Hannah G." userId="f42f1aa8-bbe2-42da-86ac-84a2e4ce8dc6" providerId="ADAL" clId="{55563C41-1A59-4281-BFF8-D8D2B3389715}" dt="2023-04-12T02:12:10.938" v="1410" actId="1076"/>
          <ac:picMkLst>
            <pc:docMk/>
            <pc:sldMk cId="960491376" sldId="257"/>
            <ac:picMk id="14" creationId="{D6EBEEB7-CE72-9DE2-95D8-234D3ED7B2E6}"/>
          </ac:picMkLst>
        </pc:picChg>
        <pc:picChg chg="add mod">
          <ac:chgData name="Spiller, Hannah G." userId="f42f1aa8-bbe2-42da-86ac-84a2e4ce8dc6" providerId="ADAL" clId="{55563C41-1A59-4281-BFF8-D8D2B3389715}" dt="2023-04-12T02:11:56.006" v="1407" actId="1076"/>
          <ac:picMkLst>
            <pc:docMk/>
            <pc:sldMk cId="960491376" sldId="257"/>
            <ac:picMk id="16" creationId="{ECEFFFC1-4D4F-FCBD-6276-1AE4804DC564}"/>
          </ac:picMkLst>
        </pc:picChg>
        <pc:picChg chg="add mod">
          <ac:chgData name="Spiller, Hannah G." userId="f42f1aa8-bbe2-42da-86ac-84a2e4ce8dc6" providerId="ADAL" clId="{55563C41-1A59-4281-BFF8-D8D2B3389715}" dt="2023-04-11T19:52:15.439" v="809" actId="1076"/>
          <ac:picMkLst>
            <pc:docMk/>
            <pc:sldMk cId="960491376" sldId="257"/>
            <ac:picMk id="18" creationId="{DADFA14A-C3E0-4A4C-03B0-64300644E24A}"/>
          </ac:picMkLst>
        </pc:picChg>
        <pc:picChg chg="add del mod">
          <ac:chgData name="Spiller, Hannah G." userId="f42f1aa8-bbe2-42da-86ac-84a2e4ce8dc6" providerId="ADAL" clId="{55563C41-1A59-4281-BFF8-D8D2B3389715}" dt="2023-04-12T02:12:07.833" v="1409" actId="478"/>
          <ac:picMkLst>
            <pc:docMk/>
            <pc:sldMk cId="960491376" sldId="257"/>
            <ac:picMk id="20" creationId="{9C512FC1-57A1-4176-A1E3-6039138C887E}"/>
          </ac:picMkLst>
        </pc:picChg>
      </pc:sldChg>
      <pc:sldChg chg="modSp mod modNotesTx">
        <pc:chgData name="Spiller, Hannah G." userId="f42f1aa8-bbe2-42da-86ac-84a2e4ce8dc6" providerId="ADAL" clId="{55563C41-1A59-4281-BFF8-D8D2B3389715}" dt="2023-04-10T19:49:07.329" v="323"/>
        <pc:sldMkLst>
          <pc:docMk/>
          <pc:sldMk cId="4065220342" sldId="258"/>
        </pc:sldMkLst>
        <pc:spChg chg="mod">
          <ac:chgData name="Spiller, Hannah G." userId="f42f1aa8-bbe2-42da-86ac-84a2e4ce8dc6" providerId="ADAL" clId="{55563C41-1A59-4281-BFF8-D8D2B3389715}" dt="2023-04-10T19:49:07.329" v="323"/>
          <ac:spMkLst>
            <pc:docMk/>
            <pc:sldMk cId="4065220342" sldId="258"/>
            <ac:spMk id="3" creationId="{EC85E012-3309-15D5-2CFF-B87826D5392C}"/>
          </ac:spMkLst>
        </pc:spChg>
      </pc:sldChg>
      <pc:sldChg chg="modCm">
        <pc:chgData name="Spiller, Hannah G." userId="f42f1aa8-bbe2-42da-86ac-84a2e4ce8dc6" providerId="ADAL" clId="{55563C41-1A59-4281-BFF8-D8D2B3389715}" dt="2023-04-12T02:45:09.018" v="1541" actId="2056"/>
        <pc:sldMkLst>
          <pc:docMk/>
          <pc:sldMk cId="3575488815" sldId="272"/>
        </pc:sldMkLst>
        <pc:extLst>
          <p:ext xmlns:p="http://schemas.openxmlformats.org/presentationml/2006/main" uri="{D6D511B9-2390-475A-947B-AFAB55BFBCF1}">
            <pc226:cmChg xmlns:pc226="http://schemas.microsoft.com/office/powerpoint/2022/06/main/command" chg="mod">
              <pc226:chgData name="Spiller, Hannah G." userId="f42f1aa8-bbe2-42da-86ac-84a2e4ce8dc6" providerId="ADAL" clId="{55563C41-1A59-4281-BFF8-D8D2B3389715}" dt="2023-04-12T02:45:09.018" v="1541" actId="2056"/>
              <pc2:cmMkLst xmlns:pc2="http://schemas.microsoft.com/office/powerpoint/2019/9/main/command">
                <pc:docMk/>
                <pc:sldMk cId="3575488815" sldId="272"/>
                <pc2:cmMk id="{B7C1FD05-C2E8-470A-A599-2866A8600E36}"/>
              </pc2:cmMkLst>
            </pc226:cmChg>
            <pc226:cmChg xmlns:pc226="http://schemas.microsoft.com/office/powerpoint/2022/06/main/command" chg="mod">
              <pc226:chgData name="Spiller, Hannah G." userId="f42f1aa8-bbe2-42da-86ac-84a2e4ce8dc6" providerId="ADAL" clId="{55563C41-1A59-4281-BFF8-D8D2B3389715}" dt="2023-04-12T02:45:09.018" v="1541" actId="2056"/>
              <pc2:cmMkLst xmlns:pc2="http://schemas.microsoft.com/office/powerpoint/2019/9/main/command">
                <pc:docMk/>
                <pc:sldMk cId="3575488815" sldId="272"/>
                <pc2:cmMk id="{D086B34F-BA93-4A5D-9D9B-ECF60D17A45B}"/>
              </pc2:cmMkLst>
            </pc226:cmChg>
            <pc226:cmChg xmlns:pc226="http://schemas.microsoft.com/office/powerpoint/2022/06/main/command" chg="mod">
              <pc226:chgData name="Spiller, Hannah G." userId="f42f1aa8-bbe2-42da-86ac-84a2e4ce8dc6" providerId="ADAL" clId="{55563C41-1A59-4281-BFF8-D8D2B3389715}" dt="2023-04-12T02:45:09.018" v="1541" actId="2056"/>
              <pc2:cmMkLst xmlns:pc2="http://schemas.microsoft.com/office/powerpoint/2019/9/main/command">
                <pc:docMk/>
                <pc:sldMk cId="3575488815" sldId="272"/>
                <pc2:cmMk id="{CC392164-7D34-4606-A956-37C781D3BDAB}"/>
              </pc2:cmMkLst>
            </pc226:cmChg>
          </p:ext>
        </pc:extLst>
      </pc:sldChg>
      <pc:sldChg chg="addSp delSp modSp mod delAnim modAnim">
        <pc:chgData name="Spiller, Hannah G." userId="f42f1aa8-bbe2-42da-86ac-84a2e4ce8dc6" providerId="ADAL" clId="{55563C41-1A59-4281-BFF8-D8D2B3389715}" dt="2023-04-11T20:15:26.962" v="928" actId="20577"/>
        <pc:sldMkLst>
          <pc:docMk/>
          <pc:sldMk cId="3182161359" sldId="424"/>
        </pc:sldMkLst>
        <pc:spChg chg="mod">
          <ac:chgData name="Spiller, Hannah G." userId="f42f1aa8-bbe2-42da-86ac-84a2e4ce8dc6" providerId="ADAL" clId="{55563C41-1A59-4281-BFF8-D8D2B3389715}" dt="2023-04-11T20:11:42.850" v="852" actId="1076"/>
          <ac:spMkLst>
            <pc:docMk/>
            <pc:sldMk cId="3182161359" sldId="424"/>
            <ac:spMk id="4" creationId="{AB1D93F8-E899-3DBE-8315-55884297AA9B}"/>
          </ac:spMkLst>
        </pc:spChg>
        <pc:spChg chg="mod">
          <ac:chgData name="Spiller, Hannah G." userId="f42f1aa8-bbe2-42da-86ac-84a2e4ce8dc6" providerId="ADAL" clId="{55563C41-1A59-4281-BFF8-D8D2B3389715}" dt="2023-04-11T20:12:06.220" v="854" actId="1076"/>
          <ac:spMkLst>
            <pc:docMk/>
            <pc:sldMk cId="3182161359" sldId="424"/>
            <ac:spMk id="5" creationId="{D8C35518-8E74-FDF6-ECA1-AE61B3D59E69}"/>
          </ac:spMkLst>
        </pc:spChg>
        <pc:spChg chg="mod">
          <ac:chgData name="Spiller, Hannah G." userId="f42f1aa8-bbe2-42da-86ac-84a2e4ce8dc6" providerId="ADAL" clId="{55563C41-1A59-4281-BFF8-D8D2B3389715}" dt="2023-04-11T20:12:49.415" v="864" actId="1076"/>
          <ac:spMkLst>
            <pc:docMk/>
            <pc:sldMk cId="3182161359" sldId="424"/>
            <ac:spMk id="6" creationId="{40F685ED-E054-D623-C73D-6B4D715DA660}"/>
          </ac:spMkLst>
        </pc:spChg>
        <pc:spChg chg="del">
          <ac:chgData name="Spiller, Hannah G." userId="f42f1aa8-bbe2-42da-86ac-84a2e4ce8dc6" providerId="ADAL" clId="{55563C41-1A59-4281-BFF8-D8D2B3389715}" dt="2023-04-11T20:13:19.222" v="867" actId="478"/>
          <ac:spMkLst>
            <pc:docMk/>
            <pc:sldMk cId="3182161359" sldId="424"/>
            <ac:spMk id="7" creationId="{964677DD-3A23-F707-0C31-04339D46CAA9}"/>
          </ac:spMkLst>
        </pc:spChg>
        <pc:spChg chg="del">
          <ac:chgData name="Spiller, Hannah G." userId="f42f1aa8-bbe2-42da-86ac-84a2e4ce8dc6" providerId="ADAL" clId="{55563C41-1A59-4281-BFF8-D8D2B3389715}" dt="2023-04-11T20:15:02.792" v="911" actId="478"/>
          <ac:spMkLst>
            <pc:docMk/>
            <pc:sldMk cId="3182161359" sldId="424"/>
            <ac:spMk id="8" creationId="{9B7F7E8B-7024-C467-60AE-123E814DC147}"/>
          </ac:spMkLst>
        </pc:spChg>
        <pc:spChg chg="mod">
          <ac:chgData name="Spiller, Hannah G." userId="f42f1aa8-bbe2-42da-86ac-84a2e4ce8dc6" providerId="ADAL" clId="{55563C41-1A59-4281-BFF8-D8D2B3389715}" dt="2023-04-11T20:15:26.962" v="928" actId="20577"/>
          <ac:spMkLst>
            <pc:docMk/>
            <pc:sldMk cId="3182161359" sldId="424"/>
            <ac:spMk id="9" creationId="{9426274D-CF22-34BA-97EE-CD17B877851C}"/>
          </ac:spMkLst>
        </pc:spChg>
        <pc:spChg chg="add mod">
          <ac:chgData name="Spiller, Hannah G." userId="f42f1aa8-bbe2-42da-86ac-84a2e4ce8dc6" providerId="ADAL" clId="{55563C41-1A59-4281-BFF8-D8D2B3389715}" dt="2023-04-11T20:13:48.776" v="883" actId="1076"/>
          <ac:spMkLst>
            <pc:docMk/>
            <pc:sldMk cId="3182161359" sldId="424"/>
            <ac:spMk id="29" creationId="{4EB79434-3DED-F02D-56F5-617C31F083CE}"/>
          </ac:spMkLst>
        </pc:spChg>
        <pc:spChg chg="add mod">
          <ac:chgData name="Spiller, Hannah G." userId="f42f1aa8-bbe2-42da-86ac-84a2e4ce8dc6" providerId="ADAL" clId="{55563C41-1A59-4281-BFF8-D8D2B3389715}" dt="2023-04-11T20:14:47.350" v="909" actId="14100"/>
          <ac:spMkLst>
            <pc:docMk/>
            <pc:sldMk cId="3182161359" sldId="424"/>
            <ac:spMk id="33" creationId="{1532C2BA-6CB8-FA1F-816A-2214B84D4D84}"/>
          </ac:spMkLst>
        </pc:spChg>
        <pc:picChg chg="del">
          <ac:chgData name="Spiller, Hannah G." userId="f42f1aa8-bbe2-42da-86ac-84a2e4ce8dc6" providerId="ADAL" clId="{55563C41-1A59-4281-BFF8-D8D2B3389715}" dt="2023-04-11T20:11:12.818" v="849" actId="478"/>
          <ac:picMkLst>
            <pc:docMk/>
            <pc:sldMk cId="3182161359" sldId="424"/>
            <ac:picMk id="3" creationId="{44E60AF7-7A51-2416-0A60-487D391B966A}"/>
          </ac:picMkLst>
        </pc:picChg>
        <pc:picChg chg="add mod ord">
          <ac:chgData name="Spiller, Hannah G." userId="f42f1aa8-bbe2-42da-86ac-84a2e4ce8dc6" providerId="ADAL" clId="{55563C41-1A59-4281-BFF8-D8D2B3389715}" dt="2023-04-11T20:11:31.689" v="851" actId="1076"/>
          <ac:picMkLst>
            <pc:docMk/>
            <pc:sldMk cId="3182161359" sldId="424"/>
            <ac:picMk id="20" creationId="{3E34FA98-0D8D-A238-B321-F7574F7A5BF2}"/>
          </ac:picMkLst>
        </pc:picChg>
        <pc:cxnChg chg="mod">
          <ac:chgData name="Spiller, Hannah G." userId="f42f1aa8-bbe2-42da-86ac-84a2e4ce8dc6" providerId="ADAL" clId="{55563C41-1A59-4281-BFF8-D8D2B3389715}" dt="2023-04-11T20:11:42.850" v="852" actId="1076"/>
          <ac:cxnSpMkLst>
            <pc:docMk/>
            <pc:sldMk cId="3182161359" sldId="424"/>
            <ac:cxnSpMk id="10" creationId="{563D5E8F-5DA2-26E0-5226-58E3E4DEACB0}"/>
          </ac:cxnSpMkLst>
        </pc:cxnChg>
        <pc:cxnChg chg="mod">
          <ac:chgData name="Spiller, Hannah G." userId="f42f1aa8-bbe2-42da-86ac-84a2e4ce8dc6" providerId="ADAL" clId="{55563C41-1A59-4281-BFF8-D8D2B3389715}" dt="2023-04-11T20:12:26.386" v="859" actId="14100"/>
          <ac:cxnSpMkLst>
            <pc:docMk/>
            <pc:sldMk cId="3182161359" sldId="424"/>
            <ac:cxnSpMk id="11" creationId="{9677B07A-4178-2D1A-0299-474556E79A4B}"/>
          </ac:cxnSpMkLst>
        </pc:cxnChg>
        <pc:cxnChg chg="mod">
          <ac:chgData name="Spiller, Hannah G." userId="f42f1aa8-bbe2-42da-86ac-84a2e4ce8dc6" providerId="ADAL" clId="{55563C41-1A59-4281-BFF8-D8D2B3389715}" dt="2023-04-11T20:12:39.535" v="863" actId="14100"/>
          <ac:cxnSpMkLst>
            <pc:docMk/>
            <pc:sldMk cId="3182161359" sldId="424"/>
            <ac:cxnSpMk id="12" creationId="{6F427B5C-6718-EB2E-F312-9A21358A9770}"/>
          </ac:cxnSpMkLst>
        </pc:cxnChg>
        <pc:cxnChg chg="mod">
          <ac:chgData name="Spiller, Hannah G." userId="f42f1aa8-bbe2-42da-86ac-84a2e4ce8dc6" providerId="ADAL" clId="{55563C41-1A59-4281-BFF8-D8D2B3389715}" dt="2023-04-11T20:12:49.415" v="864" actId="1076"/>
          <ac:cxnSpMkLst>
            <pc:docMk/>
            <pc:sldMk cId="3182161359" sldId="424"/>
            <ac:cxnSpMk id="13" creationId="{437EDEA4-D209-A590-2A81-611DAA4917ED}"/>
          </ac:cxnSpMkLst>
        </pc:cxnChg>
        <pc:cxnChg chg="del">
          <ac:chgData name="Spiller, Hannah G." userId="f42f1aa8-bbe2-42da-86ac-84a2e4ce8dc6" providerId="ADAL" clId="{55563C41-1A59-4281-BFF8-D8D2B3389715}" dt="2023-04-11T20:13:21.344" v="868" actId="478"/>
          <ac:cxnSpMkLst>
            <pc:docMk/>
            <pc:sldMk cId="3182161359" sldId="424"/>
            <ac:cxnSpMk id="14" creationId="{5A0AF824-3785-0515-35E6-51706B020ED6}"/>
          </ac:cxnSpMkLst>
        </pc:cxnChg>
        <pc:cxnChg chg="del">
          <ac:chgData name="Spiller, Hannah G." userId="f42f1aa8-bbe2-42da-86ac-84a2e4ce8dc6" providerId="ADAL" clId="{55563C41-1A59-4281-BFF8-D8D2B3389715}" dt="2023-04-11T20:13:23.648" v="869" actId="478"/>
          <ac:cxnSpMkLst>
            <pc:docMk/>
            <pc:sldMk cId="3182161359" sldId="424"/>
            <ac:cxnSpMk id="15" creationId="{EAD04245-5066-B95C-0CE0-3FC4F3CD9FB8}"/>
          </ac:cxnSpMkLst>
        </pc:cxnChg>
        <pc:cxnChg chg="del mod">
          <ac:chgData name="Spiller, Hannah G." userId="f42f1aa8-bbe2-42da-86ac-84a2e4ce8dc6" providerId="ADAL" clId="{55563C41-1A59-4281-BFF8-D8D2B3389715}" dt="2023-04-11T20:15:02.792" v="911" actId="478"/>
          <ac:cxnSpMkLst>
            <pc:docMk/>
            <pc:sldMk cId="3182161359" sldId="424"/>
            <ac:cxnSpMk id="16" creationId="{269D502D-5D3F-9290-E64B-C4FAA7F0E68D}"/>
          </ac:cxnSpMkLst>
        </pc:cxnChg>
        <pc:cxnChg chg="del mod">
          <ac:chgData name="Spiller, Hannah G." userId="f42f1aa8-bbe2-42da-86ac-84a2e4ce8dc6" providerId="ADAL" clId="{55563C41-1A59-4281-BFF8-D8D2B3389715}" dt="2023-04-11T20:15:02.792" v="911" actId="478"/>
          <ac:cxnSpMkLst>
            <pc:docMk/>
            <pc:sldMk cId="3182161359" sldId="424"/>
            <ac:cxnSpMk id="17" creationId="{771FC66F-737E-ABCA-6CA6-7D024D73B2BD}"/>
          </ac:cxnSpMkLst>
        </pc:cxnChg>
        <pc:cxnChg chg="mod">
          <ac:chgData name="Spiller, Hannah G." userId="f42f1aa8-bbe2-42da-86ac-84a2e4ce8dc6" providerId="ADAL" clId="{55563C41-1A59-4281-BFF8-D8D2B3389715}" dt="2023-04-11T20:12:12.607" v="856" actId="14100"/>
          <ac:cxnSpMkLst>
            <pc:docMk/>
            <pc:sldMk cId="3182161359" sldId="424"/>
            <ac:cxnSpMk id="18" creationId="{5E0584C6-B615-615B-9DDC-130691BC291C}"/>
          </ac:cxnSpMkLst>
        </pc:cxnChg>
        <pc:cxnChg chg="mod">
          <ac:chgData name="Spiller, Hannah G." userId="f42f1aa8-bbe2-42da-86ac-84a2e4ce8dc6" providerId="ADAL" clId="{55563C41-1A59-4281-BFF8-D8D2B3389715}" dt="2023-04-11T20:12:09.196" v="855" actId="14100"/>
          <ac:cxnSpMkLst>
            <pc:docMk/>
            <pc:sldMk cId="3182161359" sldId="424"/>
            <ac:cxnSpMk id="19" creationId="{A9A79841-1E42-F18B-A697-C65D6EFABA63}"/>
          </ac:cxnSpMkLst>
        </pc:cxnChg>
        <pc:cxnChg chg="add mod">
          <ac:chgData name="Spiller, Hannah G." userId="f42f1aa8-bbe2-42da-86ac-84a2e4ce8dc6" providerId="ADAL" clId="{55563C41-1A59-4281-BFF8-D8D2B3389715}" dt="2023-04-11T20:13:40.337" v="873" actId="14100"/>
          <ac:cxnSpMkLst>
            <pc:docMk/>
            <pc:sldMk cId="3182161359" sldId="424"/>
            <ac:cxnSpMk id="30" creationId="{71A55F5A-35EC-7B73-C164-C84396953784}"/>
          </ac:cxnSpMkLst>
        </pc:cxnChg>
        <pc:cxnChg chg="add mod">
          <ac:chgData name="Spiller, Hannah G." userId="f42f1aa8-bbe2-42da-86ac-84a2e4ce8dc6" providerId="ADAL" clId="{55563C41-1A59-4281-BFF8-D8D2B3389715}" dt="2023-04-11T20:14:23.022" v="887" actId="14100"/>
          <ac:cxnSpMkLst>
            <pc:docMk/>
            <pc:sldMk cId="3182161359" sldId="424"/>
            <ac:cxnSpMk id="34" creationId="{B6FA2253-A359-5BF1-E883-18D5A6025DE8}"/>
          </ac:cxnSpMkLst>
        </pc:cxnChg>
        <pc:cxnChg chg="add mod">
          <ac:chgData name="Spiller, Hannah G." userId="f42f1aa8-bbe2-42da-86ac-84a2e4ce8dc6" providerId="ADAL" clId="{55563C41-1A59-4281-BFF8-D8D2B3389715}" dt="2023-04-11T20:14:51.967" v="910" actId="14100"/>
          <ac:cxnSpMkLst>
            <pc:docMk/>
            <pc:sldMk cId="3182161359" sldId="424"/>
            <ac:cxnSpMk id="37" creationId="{4FB1C071-4FF2-37C1-9979-426C1CDA6BFD}"/>
          </ac:cxnSpMkLst>
        </pc:cxnChg>
      </pc:sldChg>
      <pc:sldChg chg="modSp mod modNotesTx">
        <pc:chgData name="Spiller, Hannah G." userId="f42f1aa8-bbe2-42da-86ac-84a2e4ce8dc6" providerId="ADAL" clId="{55563C41-1A59-4281-BFF8-D8D2B3389715}" dt="2023-04-12T17:27:52.687" v="3277" actId="20577"/>
        <pc:sldMkLst>
          <pc:docMk/>
          <pc:sldMk cId="132303672" sldId="425"/>
        </pc:sldMkLst>
        <pc:spChg chg="mod">
          <ac:chgData name="Spiller, Hannah G." userId="f42f1aa8-bbe2-42da-86ac-84a2e4ce8dc6" providerId="ADAL" clId="{55563C41-1A59-4281-BFF8-D8D2B3389715}" dt="2023-04-12T02:10:01.551" v="1386" actId="20577"/>
          <ac:spMkLst>
            <pc:docMk/>
            <pc:sldMk cId="132303672" sldId="425"/>
            <ac:spMk id="2" creationId="{720C1D83-AAFB-1DF2-DFEA-928D734AC996}"/>
          </ac:spMkLst>
        </pc:spChg>
        <pc:spChg chg="mod">
          <ac:chgData name="Spiller, Hannah G." userId="f42f1aa8-bbe2-42da-86ac-84a2e4ce8dc6" providerId="ADAL" clId="{55563C41-1A59-4281-BFF8-D8D2B3389715}" dt="2023-04-12T02:11:05.640" v="1387" actId="20577"/>
          <ac:spMkLst>
            <pc:docMk/>
            <pc:sldMk cId="132303672" sldId="425"/>
            <ac:spMk id="3" creationId="{237AEF88-25F6-116F-F43C-FEACAEDA945A}"/>
          </ac:spMkLst>
        </pc:spChg>
      </pc:sldChg>
      <pc:sldChg chg="modSp del mod modNotesTx">
        <pc:chgData name="Spiller, Hannah G." userId="f42f1aa8-bbe2-42da-86ac-84a2e4ce8dc6" providerId="ADAL" clId="{55563C41-1A59-4281-BFF8-D8D2B3389715}" dt="2023-04-12T02:11:26.989" v="1388" actId="2696"/>
        <pc:sldMkLst>
          <pc:docMk/>
          <pc:sldMk cId="167770405" sldId="427"/>
        </pc:sldMkLst>
        <pc:spChg chg="mod">
          <ac:chgData name="Spiller, Hannah G." userId="f42f1aa8-bbe2-42da-86ac-84a2e4ce8dc6" providerId="ADAL" clId="{55563C41-1A59-4281-BFF8-D8D2B3389715}" dt="2023-04-10T19:50:17.584" v="368"/>
          <ac:spMkLst>
            <pc:docMk/>
            <pc:sldMk cId="167770405" sldId="427"/>
            <ac:spMk id="3" creationId="{237AEF88-25F6-116F-F43C-FEACAEDA945A}"/>
          </ac:spMkLst>
        </pc:spChg>
      </pc:sldChg>
      <pc:sldChg chg="modSp mod modNotesTx">
        <pc:chgData name="Spiller, Hannah G." userId="f42f1aa8-bbe2-42da-86ac-84a2e4ce8dc6" providerId="ADAL" clId="{55563C41-1A59-4281-BFF8-D8D2B3389715}" dt="2023-04-10T19:50:49.510" v="391"/>
        <pc:sldMkLst>
          <pc:docMk/>
          <pc:sldMk cId="3963976080" sldId="428"/>
        </pc:sldMkLst>
        <pc:spChg chg="mod">
          <ac:chgData name="Spiller, Hannah G." userId="f42f1aa8-bbe2-42da-86ac-84a2e4ce8dc6" providerId="ADAL" clId="{55563C41-1A59-4281-BFF8-D8D2B3389715}" dt="2023-04-10T19:50:49.510" v="391"/>
          <ac:spMkLst>
            <pc:docMk/>
            <pc:sldMk cId="3963976080" sldId="428"/>
            <ac:spMk id="3" creationId="{237AEF88-25F6-116F-F43C-FEACAEDA945A}"/>
          </ac:spMkLst>
        </pc:spChg>
      </pc:sldChg>
      <pc:sldChg chg="modSp mod modNotesTx">
        <pc:chgData name="Spiller, Hannah G." userId="f42f1aa8-bbe2-42da-86ac-84a2e4ce8dc6" providerId="ADAL" clId="{55563C41-1A59-4281-BFF8-D8D2B3389715}" dt="2023-04-12T04:15:07.906" v="2984" actId="20577"/>
        <pc:sldMkLst>
          <pc:docMk/>
          <pc:sldMk cId="1961795313" sldId="429"/>
        </pc:sldMkLst>
        <pc:spChg chg="mod">
          <ac:chgData name="Spiller, Hannah G." userId="f42f1aa8-bbe2-42da-86ac-84a2e4ce8dc6" providerId="ADAL" clId="{55563C41-1A59-4281-BFF8-D8D2B3389715}" dt="2023-04-12T02:13:25.721" v="1437" actId="20577"/>
          <ac:spMkLst>
            <pc:docMk/>
            <pc:sldMk cId="1961795313" sldId="429"/>
            <ac:spMk id="2" creationId="{720C1D83-AAFB-1DF2-DFEA-928D734AC996}"/>
          </ac:spMkLst>
        </pc:spChg>
        <pc:spChg chg="mod">
          <ac:chgData name="Spiller, Hannah G." userId="f42f1aa8-bbe2-42da-86ac-84a2e4ce8dc6" providerId="ADAL" clId="{55563C41-1A59-4281-BFF8-D8D2B3389715}" dt="2023-04-10T19:51:14.915" v="412"/>
          <ac:spMkLst>
            <pc:docMk/>
            <pc:sldMk cId="1961795313" sldId="429"/>
            <ac:spMk id="3" creationId="{237AEF88-25F6-116F-F43C-FEACAEDA945A}"/>
          </ac:spMkLst>
        </pc:spChg>
        <pc:spChg chg="mod">
          <ac:chgData name="Spiller, Hannah G." userId="f42f1aa8-bbe2-42da-86ac-84a2e4ce8dc6" providerId="ADAL" clId="{55563C41-1A59-4281-BFF8-D8D2B3389715}" dt="2023-04-12T04:15:07.906" v="2984" actId="20577"/>
          <ac:spMkLst>
            <pc:docMk/>
            <pc:sldMk cId="1961795313" sldId="429"/>
            <ac:spMk id="6" creationId="{4323B8FA-4811-E672-AD18-4507396736B1}"/>
          </ac:spMkLst>
        </pc:spChg>
      </pc:sldChg>
      <pc:sldChg chg="modSp mod modNotesTx">
        <pc:chgData name="Spiller, Hannah G." userId="f42f1aa8-bbe2-42da-86ac-84a2e4ce8dc6" providerId="ADAL" clId="{55563C41-1A59-4281-BFF8-D8D2B3389715}" dt="2023-04-12T04:15:25.119" v="2990" actId="20577"/>
        <pc:sldMkLst>
          <pc:docMk/>
          <pc:sldMk cId="1976831056" sldId="430"/>
        </pc:sldMkLst>
        <pc:spChg chg="mod">
          <ac:chgData name="Spiller, Hannah G." userId="f42f1aa8-bbe2-42da-86ac-84a2e4ce8dc6" providerId="ADAL" clId="{55563C41-1A59-4281-BFF8-D8D2B3389715}" dt="2023-04-10T20:25:36.194" v="567" actId="20577"/>
          <ac:spMkLst>
            <pc:docMk/>
            <pc:sldMk cId="1976831056" sldId="430"/>
            <ac:spMk id="3" creationId="{237AEF88-25F6-116F-F43C-FEACAEDA945A}"/>
          </ac:spMkLst>
        </pc:spChg>
        <pc:spChg chg="mod">
          <ac:chgData name="Spiller, Hannah G." userId="f42f1aa8-bbe2-42da-86ac-84a2e4ce8dc6" providerId="ADAL" clId="{55563C41-1A59-4281-BFF8-D8D2B3389715}" dt="2023-04-12T04:15:25.119" v="2990" actId="20577"/>
          <ac:spMkLst>
            <pc:docMk/>
            <pc:sldMk cId="1976831056" sldId="430"/>
            <ac:spMk id="4" creationId="{C61C6B64-BAB9-1D69-616D-2880A689C37E}"/>
          </ac:spMkLst>
        </pc:spChg>
      </pc:sldChg>
      <pc:sldChg chg="modSp mod modNotesTx">
        <pc:chgData name="Spiller, Hannah G." userId="f42f1aa8-bbe2-42da-86ac-84a2e4ce8dc6" providerId="ADAL" clId="{55563C41-1A59-4281-BFF8-D8D2B3389715}" dt="2023-04-12T04:15:33.393" v="2992"/>
        <pc:sldMkLst>
          <pc:docMk/>
          <pc:sldMk cId="3999422077" sldId="431"/>
        </pc:sldMkLst>
        <pc:spChg chg="mod">
          <ac:chgData name="Spiller, Hannah G." userId="f42f1aa8-bbe2-42da-86ac-84a2e4ce8dc6" providerId="ADAL" clId="{55563C41-1A59-4281-BFF8-D8D2B3389715}" dt="2023-04-10T19:53:23.973" v="525" actId="20577"/>
          <ac:spMkLst>
            <pc:docMk/>
            <pc:sldMk cId="3999422077" sldId="431"/>
            <ac:spMk id="3" creationId="{237AEF88-25F6-116F-F43C-FEACAEDA945A}"/>
          </ac:spMkLst>
        </pc:spChg>
        <pc:spChg chg="mod">
          <ac:chgData name="Spiller, Hannah G." userId="f42f1aa8-bbe2-42da-86ac-84a2e4ce8dc6" providerId="ADAL" clId="{55563C41-1A59-4281-BFF8-D8D2B3389715}" dt="2023-04-12T04:15:33.393" v="2992"/>
          <ac:spMkLst>
            <pc:docMk/>
            <pc:sldMk cId="3999422077" sldId="431"/>
            <ac:spMk id="4" creationId="{E691B882-44A4-2E0A-D571-61B1DCD470FB}"/>
          </ac:spMkLst>
        </pc:spChg>
      </pc:sldChg>
      <pc:sldChg chg="addSp delSp modSp mod modNotesTx">
        <pc:chgData name="Spiller, Hannah G." userId="f42f1aa8-bbe2-42da-86ac-84a2e4ce8dc6" providerId="ADAL" clId="{55563C41-1A59-4281-BFF8-D8D2B3389715}" dt="2023-04-12T03:48:37.097" v="1928" actId="20577"/>
        <pc:sldMkLst>
          <pc:docMk/>
          <pc:sldMk cId="1763216269" sldId="433"/>
        </pc:sldMkLst>
        <pc:spChg chg="mod">
          <ac:chgData name="Spiller, Hannah G." userId="f42f1aa8-bbe2-42da-86ac-84a2e4ce8dc6" providerId="ADAL" clId="{55563C41-1A59-4281-BFF8-D8D2B3389715}" dt="2023-04-10T20:26:09.531" v="588"/>
          <ac:spMkLst>
            <pc:docMk/>
            <pc:sldMk cId="1763216269" sldId="433"/>
            <ac:spMk id="3" creationId="{237AEF88-25F6-116F-F43C-FEACAEDA945A}"/>
          </ac:spMkLst>
        </pc:spChg>
        <pc:spChg chg="add del mod">
          <ac:chgData name="Spiller, Hannah G." userId="f42f1aa8-bbe2-42da-86ac-84a2e4ce8dc6" providerId="ADAL" clId="{55563C41-1A59-4281-BFF8-D8D2B3389715}" dt="2023-04-12T01:48:35.743" v="1206" actId="478"/>
          <ac:spMkLst>
            <pc:docMk/>
            <pc:sldMk cId="1763216269" sldId="433"/>
            <ac:spMk id="5" creationId="{EFA89451-3DCA-3925-42E4-2CCBED89370F}"/>
          </ac:spMkLst>
        </pc:spChg>
        <pc:spChg chg="mod">
          <ac:chgData name="Spiller, Hannah G." userId="f42f1aa8-bbe2-42da-86ac-84a2e4ce8dc6" providerId="ADAL" clId="{55563C41-1A59-4281-BFF8-D8D2B3389715}" dt="2023-04-12T03:48:37.097" v="1928" actId="20577"/>
          <ac:spMkLst>
            <pc:docMk/>
            <pc:sldMk cId="1763216269" sldId="433"/>
            <ac:spMk id="6" creationId="{EE196751-B4B7-221B-3FD2-3414CE212218}"/>
          </ac:spMkLst>
        </pc:spChg>
        <pc:picChg chg="add del mod">
          <ac:chgData name="Spiller, Hannah G." userId="f42f1aa8-bbe2-42da-86ac-84a2e4ce8dc6" providerId="ADAL" clId="{55563C41-1A59-4281-BFF8-D8D2B3389715}" dt="2023-04-12T01:48:35.743" v="1206" actId="478"/>
          <ac:picMkLst>
            <pc:docMk/>
            <pc:sldMk cId="1763216269" sldId="433"/>
            <ac:picMk id="4" creationId="{9D9946B0-0D89-A44D-72D4-85528EBA84BE}"/>
          </ac:picMkLst>
        </pc:picChg>
      </pc:sldChg>
      <pc:sldChg chg="addSp delSp modSp mod">
        <pc:chgData name="Spiller, Hannah G." userId="f42f1aa8-bbe2-42da-86ac-84a2e4ce8dc6" providerId="ADAL" clId="{55563C41-1A59-4281-BFF8-D8D2B3389715}" dt="2023-04-12T16:16:41.273" v="2999" actId="1076"/>
        <pc:sldMkLst>
          <pc:docMk/>
          <pc:sldMk cId="3679761103" sldId="436"/>
        </pc:sldMkLst>
        <pc:spChg chg="add mod">
          <ac:chgData name="Spiller, Hannah G." userId="f42f1aa8-bbe2-42da-86ac-84a2e4ce8dc6" providerId="ADAL" clId="{55563C41-1A59-4281-BFF8-D8D2B3389715}" dt="2023-04-12T03:44:08.065" v="1671" actId="20577"/>
          <ac:spMkLst>
            <pc:docMk/>
            <pc:sldMk cId="3679761103" sldId="436"/>
            <ac:spMk id="6" creationId="{4D7AF8BF-3E3A-D19C-C630-4CD431E0863E}"/>
          </ac:spMkLst>
        </pc:spChg>
        <pc:picChg chg="del">
          <ac:chgData name="Spiller, Hannah G." userId="f42f1aa8-bbe2-42da-86ac-84a2e4ce8dc6" providerId="ADAL" clId="{55563C41-1A59-4281-BFF8-D8D2B3389715}" dt="2023-04-12T16:16:35.102" v="2996" actId="478"/>
          <ac:picMkLst>
            <pc:docMk/>
            <pc:sldMk cId="3679761103" sldId="436"/>
            <ac:picMk id="5" creationId="{4A7ACE0F-E420-C7B9-18BA-4E78AFE5ED03}"/>
          </ac:picMkLst>
        </pc:picChg>
        <pc:picChg chg="add mod">
          <ac:chgData name="Spiller, Hannah G." userId="f42f1aa8-bbe2-42da-86ac-84a2e4ce8dc6" providerId="ADAL" clId="{55563C41-1A59-4281-BFF8-D8D2B3389715}" dt="2023-04-12T16:16:41.273" v="2999" actId="1076"/>
          <ac:picMkLst>
            <pc:docMk/>
            <pc:sldMk cId="3679761103" sldId="436"/>
            <ac:picMk id="7" creationId="{C052CBE7-361B-44AE-BD70-585401DA58A7}"/>
          </ac:picMkLst>
        </pc:picChg>
      </pc:sldChg>
      <pc:sldChg chg="addSp delSp modSp mod">
        <pc:chgData name="Spiller, Hannah G." userId="f42f1aa8-bbe2-42da-86ac-84a2e4ce8dc6" providerId="ADAL" clId="{55563C41-1A59-4281-BFF8-D8D2B3389715}" dt="2023-04-12T03:44:04.129" v="1670" actId="20577"/>
        <pc:sldMkLst>
          <pc:docMk/>
          <pc:sldMk cId="1873166901" sldId="437"/>
        </pc:sldMkLst>
        <pc:spChg chg="del">
          <ac:chgData name="Spiller, Hannah G." userId="f42f1aa8-bbe2-42da-86ac-84a2e4ce8dc6" providerId="ADAL" clId="{55563C41-1A59-4281-BFF8-D8D2B3389715}" dt="2023-04-10T16:38:52.712" v="2" actId="478"/>
          <ac:spMkLst>
            <pc:docMk/>
            <pc:sldMk cId="1873166901" sldId="437"/>
            <ac:spMk id="10" creationId="{9EDF3EBE-F0C1-F2F8-15E7-AC1C4C5666E6}"/>
          </ac:spMkLst>
        </pc:spChg>
        <pc:spChg chg="add mod">
          <ac:chgData name="Spiller, Hannah G." userId="f42f1aa8-bbe2-42da-86ac-84a2e4ce8dc6" providerId="ADAL" clId="{55563C41-1A59-4281-BFF8-D8D2B3389715}" dt="2023-04-12T03:44:04.129" v="1670" actId="20577"/>
          <ac:spMkLst>
            <pc:docMk/>
            <pc:sldMk cId="1873166901" sldId="437"/>
            <ac:spMk id="16" creationId="{B8399313-C256-2F90-DE2E-78A7CD446BE0}"/>
          </ac:spMkLst>
        </pc:spChg>
        <pc:picChg chg="del">
          <ac:chgData name="Spiller, Hannah G." userId="f42f1aa8-bbe2-42da-86ac-84a2e4ce8dc6" providerId="ADAL" clId="{55563C41-1A59-4281-BFF8-D8D2B3389715}" dt="2023-04-10T16:38:47.105" v="0" actId="478"/>
          <ac:picMkLst>
            <pc:docMk/>
            <pc:sldMk cId="1873166901" sldId="437"/>
            <ac:picMk id="4" creationId="{6ED1B572-430E-E233-78BF-11F73EEB9323}"/>
          </ac:picMkLst>
        </pc:picChg>
        <pc:picChg chg="del">
          <ac:chgData name="Spiller, Hannah G." userId="f42f1aa8-bbe2-42da-86ac-84a2e4ce8dc6" providerId="ADAL" clId="{55563C41-1A59-4281-BFF8-D8D2B3389715}" dt="2023-04-11T20:03:23.744" v="818" actId="478"/>
          <ac:picMkLst>
            <pc:docMk/>
            <pc:sldMk cId="1873166901" sldId="437"/>
            <ac:picMk id="5" creationId="{52A822BE-0767-1598-A08C-3D5449BBD5E9}"/>
          </ac:picMkLst>
        </pc:picChg>
        <pc:picChg chg="add mod ord modCrop">
          <ac:chgData name="Spiller, Hannah G." userId="f42f1aa8-bbe2-42da-86ac-84a2e4ce8dc6" providerId="ADAL" clId="{55563C41-1A59-4281-BFF8-D8D2B3389715}" dt="2023-04-10T16:40:40.166" v="13" actId="14100"/>
          <ac:picMkLst>
            <pc:docMk/>
            <pc:sldMk cId="1873166901" sldId="437"/>
            <ac:picMk id="11" creationId="{3C692443-30CC-5DB4-5130-87FE72DC152D}"/>
          </ac:picMkLst>
        </pc:picChg>
        <pc:picChg chg="add mod modCrop">
          <ac:chgData name="Spiller, Hannah G." userId="f42f1aa8-bbe2-42da-86ac-84a2e4ce8dc6" providerId="ADAL" clId="{55563C41-1A59-4281-BFF8-D8D2B3389715}" dt="2023-04-11T20:05:04.127" v="827" actId="732"/>
          <ac:picMkLst>
            <pc:docMk/>
            <pc:sldMk cId="1873166901" sldId="437"/>
            <ac:picMk id="13" creationId="{F4EE7246-6866-0076-776B-926755DEACA6}"/>
          </ac:picMkLst>
        </pc:picChg>
        <pc:picChg chg="add del mod modCrop">
          <ac:chgData name="Spiller, Hannah G." userId="f42f1aa8-bbe2-42da-86ac-84a2e4ce8dc6" providerId="ADAL" clId="{55563C41-1A59-4281-BFF8-D8D2B3389715}" dt="2023-04-12T01:51:50.654" v="1347" actId="478"/>
          <ac:picMkLst>
            <pc:docMk/>
            <pc:sldMk cId="1873166901" sldId="437"/>
            <ac:picMk id="15" creationId="{8145FFAF-A8E5-B8DF-2ECB-E491D10C4D61}"/>
          </ac:picMkLst>
        </pc:picChg>
        <pc:cxnChg chg="del">
          <ac:chgData name="Spiller, Hannah G." userId="f42f1aa8-bbe2-42da-86ac-84a2e4ce8dc6" providerId="ADAL" clId="{55563C41-1A59-4281-BFF8-D8D2B3389715}" dt="2023-04-10T16:38:49.619" v="1" actId="478"/>
          <ac:cxnSpMkLst>
            <pc:docMk/>
            <pc:sldMk cId="1873166901" sldId="437"/>
            <ac:cxnSpMk id="6" creationId="{BDB8DE03-B90A-2C64-0621-F797D642B554}"/>
          </ac:cxnSpMkLst>
        </pc:cxnChg>
        <pc:cxnChg chg="ord">
          <ac:chgData name="Spiller, Hannah G." userId="f42f1aa8-bbe2-42da-86ac-84a2e4ce8dc6" providerId="ADAL" clId="{55563C41-1A59-4281-BFF8-D8D2B3389715}" dt="2023-04-11T20:04:40.751" v="822" actId="166"/>
          <ac:cxnSpMkLst>
            <pc:docMk/>
            <pc:sldMk cId="1873166901" sldId="437"/>
            <ac:cxnSpMk id="8" creationId="{9791D0F6-E27A-13BB-B93E-3A67B990BF73}"/>
          </ac:cxnSpMkLst>
        </pc:cxnChg>
        <pc:cxnChg chg="ord">
          <ac:chgData name="Spiller, Hannah G." userId="f42f1aa8-bbe2-42da-86ac-84a2e4ce8dc6" providerId="ADAL" clId="{55563C41-1A59-4281-BFF8-D8D2B3389715}" dt="2023-04-11T20:04:40.751" v="822" actId="166"/>
          <ac:cxnSpMkLst>
            <pc:docMk/>
            <pc:sldMk cId="1873166901" sldId="437"/>
            <ac:cxnSpMk id="9" creationId="{C19DA357-A82F-BF9A-7F8E-F8AE5E30EEB5}"/>
          </ac:cxnSpMkLst>
        </pc:cxnChg>
      </pc:sldChg>
      <pc:sldChg chg="addSp delSp modSp mod">
        <pc:chgData name="Spiller, Hannah G." userId="f42f1aa8-bbe2-42da-86ac-84a2e4ce8dc6" providerId="ADAL" clId="{55563C41-1A59-4281-BFF8-D8D2B3389715}" dt="2023-04-12T03:45:42.429" v="1832" actId="1076"/>
        <pc:sldMkLst>
          <pc:docMk/>
          <pc:sldMk cId="1646982605" sldId="438"/>
        </pc:sldMkLst>
        <pc:spChg chg="del mod">
          <ac:chgData name="Spiller, Hannah G." userId="f42f1aa8-bbe2-42da-86ac-84a2e4ce8dc6" providerId="ADAL" clId="{55563C41-1A59-4281-BFF8-D8D2B3389715}" dt="2023-04-12T02:00:32.966" v="1348" actId="478"/>
          <ac:spMkLst>
            <pc:docMk/>
            <pc:sldMk cId="1646982605" sldId="438"/>
            <ac:spMk id="11" creationId="{684D147A-2D11-4E31-D5EB-64E631613B84}"/>
          </ac:spMkLst>
        </pc:spChg>
        <pc:spChg chg="mod">
          <ac:chgData name="Spiller, Hannah G." userId="f42f1aa8-bbe2-42da-86ac-84a2e4ce8dc6" providerId="ADAL" clId="{55563C41-1A59-4281-BFF8-D8D2B3389715}" dt="2023-04-12T02:01:25.642" v="1352" actId="14838"/>
          <ac:spMkLst>
            <pc:docMk/>
            <pc:sldMk cId="1646982605" sldId="438"/>
            <ac:spMk id="16" creationId="{2E0E83E8-EE40-777C-2CE3-D7C6A96E4632}"/>
          </ac:spMkLst>
        </pc:spChg>
        <pc:spChg chg="add mod">
          <ac:chgData name="Spiller, Hannah G." userId="f42f1aa8-bbe2-42da-86ac-84a2e4ce8dc6" providerId="ADAL" clId="{55563C41-1A59-4281-BFF8-D8D2B3389715}" dt="2023-04-12T03:45:42.429" v="1832" actId="1076"/>
          <ac:spMkLst>
            <pc:docMk/>
            <pc:sldMk cId="1646982605" sldId="438"/>
            <ac:spMk id="25" creationId="{0EFB0EDC-E7EA-01BF-1F7A-044A7A5468DF}"/>
          </ac:spMkLst>
        </pc:spChg>
        <pc:picChg chg="add mod ord">
          <ac:chgData name="Spiller, Hannah G." userId="f42f1aa8-bbe2-42da-86ac-84a2e4ce8dc6" providerId="ADAL" clId="{55563C41-1A59-4281-BFF8-D8D2B3389715}" dt="2023-04-11T20:17:26.927" v="942" actId="1076"/>
          <ac:picMkLst>
            <pc:docMk/>
            <pc:sldMk cId="1646982605" sldId="438"/>
            <ac:picMk id="3" creationId="{93298347-C31B-84DA-5C44-1B79366725D8}"/>
          </ac:picMkLst>
        </pc:picChg>
        <pc:picChg chg="del">
          <ac:chgData name="Spiller, Hannah G." userId="f42f1aa8-bbe2-42da-86ac-84a2e4ce8dc6" providerId="ADAL" clId="{55563C41-1A59-4281-BFF8-D8D2B3389715}" dt="2023-04-11T20:17:28.481" v="943" actId="478"/>
          <ac:picMkLst>
            <pc:docMk/>
            <pc:sldMk cId="1646982605" sldId="438"/>
            <ac:picMk id="4" creationId="{54B56AA7-D655-6505-6089-8818DB297FFD}"/>
          </ac:picMkLst>
        </pc:picChg>
        <pc:picChg chg="del">
          <ac:chgData name="Spiller, Hannah G." userId="f42f1aa8-bbe2-42da-86ac-84a2e4ce8dc6" providerId="ADAL" clId="{55563C41-1A59-4281-BFF8-D8D2B3389715}" dt="2023-04-11T20:18:21.749" v="952" actId="478"/>
          <ac:picMkLst>
            <pc:docMk/>
            <pc:sldMk cId="1646982605" sldId="438"/>
            <ac:picMk id="5" creationId="{75CFE2C6-2F50-1EE9-39DF-AC9188CC211E}"/>
          </ac:picMkLst>
        </pc:picChg>
        <pc:picChg chg="del">
          <ac:chgData name="Spiller, Hannah G." userId="f42f1aa8-bbe2-42da-86ac-84a2e4ce8dc6" providerId="ADAL" clId="{55563C41-1A59-4281-BFF8-D8D2B3389715}" dt="2023-04-11T20:17:13.703" v="939" actId="478"/>
          <ac:picMkLst>
            <pc:docMk/>
            <pc:sldMk cId="1646982605" sldId="438"/>
            <ac:picMk id="6" creationId="{6572908C-7BC9-2F74-8B2B-6EA54E88A390}"/>
          </ac:picMkLst>
        </pc:picChg>
        <pc:picChg chg="mod">
          <ac:chgData name="Spiller, Hannah G." userId="f42f1aa8-bbe2-42da-86ac-84a2e4ce8dc6" providerId="ADAL" clId="{55563C41-1A59-4281-BFF8-D8D2B3389715}" dt="2023-04-11T20:19:33.554" v="959" actId="1076"/>
          <ac:picMkLst>
            <pc:docMk/>
            <pc:sldMk cId="1646982605" sldId="438"/>
            <ac:picMk id="14" creationId="{A0EDA1EC-0E45-3EB7-A4FD-E86311C6D312}"/>
          </ac:picMkLst>
        </pc:picChg>
        <pc:cxnChg chg="del">
          <ac:chgData name="Spiller, Hannah G." userId="f42f1aa8-bbe2-42da-86ac-84a2e4ce8dc6" providerId="ADAL" clId="{55563C41-1A59-4281-BFF8-D8D2B3389715}" dt="2023-04-11T20:18:19.930" v="951" actId="478"/>
          <ac:cxnSpMkLst>
            <pc:docMk/>
            <pc:sldMk cId="1646982605" sldId="438"/>
            <ac:cxnSpMk id="7" creationId="{224D8728-CD5F-92A3-C3AF-ADAC3BD5F159}"/>
          </ac:cxnSpMkLst>
        </pc:cxnChg>
        <pc:cxnChg chg="del">
          <ac:chgData name="Spiller, Hannah G." userId="f42f1aa8-bbe2-42da-86ac-84a2e4ce8dc6" providerId="ADAL" clId="{55563C41-1A59-4281-BFF8-D8D2B3389715}" dt="2023-04-11T20:18:19.930" v="951" actId="478"/>
          <ac:cxnSpMkLst>
            <pc:docMk/>
            <pc:sldMk cId="1646982605" sldId="438"/>
            <ac:cxnSpMk id="8" creationId="{4FDBF7C9-258B-75E2-4A7D-D51FD128F7DE}"/>
          </ac:cxnSpMkLst>
        </pc:cxnChg>
        <pc:cxnChg chg="del mod">
          <ac:chgData name="Spiller, Hannah G." userId="f42f1aa8-bbe2-42da-86ac-84a2e4ce8dc6" providerId="ADAL" clId="{55563C41-1A59-4281-BFF8-D8D2B3389715}" dt="2023-04-11T20:17:31.009" v="944" actId="478"/>
          <ac:cxnSpMkLst>
            <pc:docMk/>
            <pc:sldMk cId="1646982605" sldId="438"/>
            <ac:cxnSpMk id="9" creationId="{CEE79526-A254-C6BD-1A14-E5FC739A9C02}"/>
          </ac:cxnSpMkLst>
        </pc:cxnChg>
        <pc:cxnChg chg="del mod">
          <ac:chgData name="Spiller, Hannah G." userId="f42f1aa8-bbe2-42da-86ac-84a2e4ce8dc6" providerId="ADAL" clId="{55563C41-1A59-4281-BFF8-D8D2B3389715}" dt="2023-04-12T02:00:32.966" v="1348" actId="478"/>
          <ac:cxnSpMkLst>
            <pc:docMk/>
            <pc:sldMk cId="1646982605" sldId="438"/>
            <ac:cxnSpMk id="10" creationId="{1F4BC2E4-8196-EBD7-6926-E25FF9059B83}"/>
          </ac:cxnSpMkLst>
        </pc:cxnChg>
        <pc:cxnChg chg="mod">
          <ac:chgData name="Spiller, Hannah G." userId="f42f1aa8-bbe2-42da-86ac-84a2e4ce8dc6" providerId="ADAL" clId="{55563C41-1A59-4281-BFF8-D8D2B3389715}" dt="2023-04-11T20:19:37.613" v="960" actId="14100"/>
          <ac:cxnSpMkLst>
            <pc:docMk/>
            <pc:sldMk cId="1646982605" sldId="438"/>
            <ac:cxnSpMk id="12" creationId="{7BA89DBD-9258-F333-57EA-3BB44E69C42C}"/>
          </ac:cxnSpMkLst>
        </pc:cxnChg>
        <pc:cxnChg chg="mod">
          <ac:chgData name="Spiller, Hannah G." userId="f42f1aa8-bbe2-42da-86ac-84a2e4ce8dc6" providerId="ADAL" clId="{55563C41-1A59-4281-BFF8-D8D2B3389715}" dt="2023-04-11T20:18:44.949" v="953" actId="1076"/>
          <ac:cxnSpMkLst>
            <pc:docMk/>
            <pc:sldMk cId="1646982605" sldId="438"/>
            <ac:cxnSpMk id="13" creationId="{FC2C7595-BF78-14C0-080D-008D905011FE}"/>
          </ac:cxnSpMkLst>
        </pc:cxnChg>
        <pc:cxnChg chg="add mod">
          <ac:chgData name="Spiller, Hannah G." userId="f42f1aa8-bbe2-42da-86ac-84a2e4ce8dc6" providerId="ADAL" clId="{55563C41-1A59-4281-BFF8-D8D2B3389715}" dt="2023-04-11T20:19:25.125" v="958" actId="208"/>
          <ac:cxnSpMkLst>
            <pc:docMk/>
            <pc:sldMk cId="1646982605" sldId="438"/>
            <ac:cxnSpMk id="20" creationId="{D1672C10-15FF-B409-4BB9-A28198F2BECE}"/>
          </ac:cxnSpMkLst>
        </pc:cxnChg>
      </pc:sldChg>
      <pc:sldChg chg="addSp delSp modSp mod">
        <pc:chgData name="Spiller, Hannah G." userId="f42f1aa8-bbe2-42da-86ac-84a2e4ce8dc6" providerId="ADAL" clId="{55563C41-1A59-4281-BFF8-D8D2B3389715}" dt="2023-04-12T03:44:35.447" v="1725" actId="20577"/>
        <pc:sldMkLst>
          <pc:docMk/>
          <pc:sldMk cId="4067594342" sldId="439"/>
        </pc:sldMkLst>
        <pc:spChg chg="mod ord">
          <ac:chgData name="Spiller, Hannah G." userId="f42f1aa8-bbe2-42da-86ac-84a2e4ce8dc6" providerId="ADAL" clId="{55563C41-1A59-4281-BFF8-D8D2B3389715}" dt="2023-04-11T20:10:48.038" v="841" actId="14100"/>
          <ac:spMkLst>
            <pc:docMk/>
            <pc:sldMk cId="4067594342" sldId="439"/>
            <ac:spMk id="14" creationId="{B147E775-DA34-5D7D-5D37-56AFEAD90642}"/>
          </ac:spMkLst>
        </pc:spChg>
        <pc:spChg chg="mod ord">
          <ac:chgData name="Spiller, Hannah G." userId="f42f1aa8-bbe2-42da-86ac-84a2e4ce8dc6" providerId="ADAL" clId="{55563C41-1A59-4281-BFF8-D8D2B3389715}" dt="2023-04-11T20:10:48.038" v="841" actId="14100"/>
          <ac:spMkLst>
            <pc:docMk/>
            <pc:sldMk cId="4067594342" sldId="439"/>
            <ac:spMk id="15" creationId="{E4993B6D-284D-C755-DBE9-F1496622E7AF}"/>
          </ac:spMkLst>
        </pc:spChg>
        <pc:spChg chg="add mod">
          <ac:chgData name="Spiller, Hannah G." userId="f42f1aa8-bbe2-42da-86ac-84a2e4ce8dc6" providerId="ADAL" clId="{55563C41-1A59-4281-BFF8-D8D2B3389715}" dt="2023-04-12T03:44:35.447" v="1725" actId="20577"/>
          <ac:spMkLst>
            <pc:docMk/>
            <pc:sldMk cId="4067594342" sldId="439"/>
            <ac:spMk id="17" creationId="{B378B78E-B609-DA4C-2587-C9F4821F4A91}"/>
          </ac:spMkLst>
        </pc:spChg>
        <pc:picChg chg="del">
          <ac:chgData name="Spiller, Hannah G." userId="f42f1aa8-bbe2-42da-86ac-84a2e4ce8dc6" providerId="ADAL" clId="{55563C41-1A59-4281-BFF8-D8D2B3389715}" dt="2023-04-11T20:10:56.237" v="844" actId="478"/>
          <ac:picMkLst>
            <pc:docMk/>
            <pc:sldMk cId="4067594342" sldId="439"/>
            <ac:picMk id="5" creationId="{7965077A-4942-7733-16FC-607DB1762F2F}"/>
          </ac:picMkLst>
        </pc:picChg>
        <pc:picChg chg="del">
          <ac:chgData name="Spiller, Hannah G." userId="f42f1aa8-bbe2-42da-86ac-84a2e4ce8dc6" providerId="ADAL" clId="{55563C41-1A59-4281-BFF8-D8D2B3389715}" dt="2023-04-11T20:10:05.695" v="833" actId="478"/>
          <ac:picMkLst>
            <pc:docMk/>
            <pc:sldMk cId="4067594342" sldId="439"/>
            <ac:picMk id="7" creationId="{40B904D8-AD5A-2712-A04C-64FF4BF09E6F}"/>
          </ac:picMkLst>
        </pc:picChg>
        <pc:picChg chg="add mod modCrop">
          <ac:chgData name="Spiller, Hannah G." userId="f42f1aa8-bbe2-42da-86ac-84a2e4ce8dc6" providerId="ADAL" clId="{55563C41-1A59-4281-BFF8-D8D2B3389715}" dt="2023-04-11T20:10:21.058" v="837" actId="14100"/>
          <ac:picMkLst>
            <pc:docMk/>
            <pc:sldMk cId="4067594342" sldId="439"/>
            <ac:picMk id="16" creationId="{B8DF0587-BF8C-8AB0-624F-8FFDC7D121B8}"/>
          </ac:picMkLst>
        </pc:picChg>
        <pc:cxnChg chg="del">
          <ac:chgData name="Spiller, Hannah G." userId="f42f1aa8-bbe2-42da-86ac-84a2e4ce8dc6" providerId="ADAL" clId="{55563C41-1A59-4281-BFF8-D8D2B3389715}" dt="2023-04-11T20:10:54.397" v="843" actId="478"/>
          <ac:cxnSpMkLst>
            <pc:docMk/>
            <pc:sldMk cId="4067594342" sldId="439"/>
            <ac:cxnSpMk id="8" creationId="{471F5374-61F4-1F76-CCBE-B6506204DF27}"/>
          </ac:cxnSpMkLst>
        </pc:cxnChg>
        <pc:cxnChg chg="del">
          <ac:chgData name="Spiller, Hannah G." userId="f42f1aa8-bbe2-42da-86ac-84a2e4ce8dc6" providerId="ADAL" clId="{55563C41-1A59-4281-BFF8-D8D2B3389715}" dt="2023-04-11T20:10:52.453" v="842" actId="478"/>
          <ac:cxnSpMkLst>
            <pc:docMk/>
            <pc:sldMk cId="4067594342" sldId="439"/>
            <ac:cxnSpMk id="9" creationId="{16232D88-57BF-75C5-7746-947C07814C00}"/>
          </ac:cxnSpMkLst>
        </pc:cxnChg>
        <pc:cxnChg chg="del mod">
          <ac:chgData name="Spiller, Hannah G." userId="f42f1aa8-bbe2-42da-86ac-84a2e4ce8dc6" providerId="ADAL" clId="{55563C41-1A59-4281-BFF8-D8D2B3389715}" dt="2023-04-11T20:10:59.535" v="846" actId="478"/>
          <ac:cxnSpMkLst>
            <pc:docMk/>
            <pc:sldMk cId="4067594342" sldId="439"/>
            <ac:cxnSpMk id="10" creationId="{4E8CB6C5-8F12-8563-4605-1D67380CDA66}"/>
          </ac:cxnSpMkLst>
        </pc:cxnChg>
        <pc:cxnChg chg="del">
          <ac:chgData name="Spiller, Hannah G." userId="f42f1aa8-bbe2-42da-86ac-84a2e4ce8dc6" providerId="ADAL" clId="{55563C41-1A59-4281-BFF8-D8D2B3389715}" dt="2023-04-11T20:10:57.952" v="845" actId="478"/>
          <ac:cxnSpMkLst>
            <pc:docMk/>
            <pc:sldMk cId="4067594342" sldId="439"/>
            <ac:cxnSpMk id="11" creationId="{A544DD18-C09A-2523-9286-7583142C7E4C}"/>
          </ac:cxnSpMkLst>
        </pc:cxnChg>
        <pc:cxnChg chg="del">
          <ac:chgData name="Spiller, Hannah G." userId="f42f1aa8-bbe2-42da-86ac-84a2e4ce8dc6" providerId="ADAL" clId="{55563C41-1A59-4281-BFF8-D8D2B3389715}" dt="2023-04-11T20:11:01.448" v="847" actId="478"/>
          <ac:cxnSpMkLst>
            <pc:docMk/>
            <pc:sldMk cId="4067594342" sldId="439"/>
            <ac:cxnSpMk id="12" creationId="{6A8FEF40-072D-E3E6-94A1-70C979CACDFF}"/>
          </ac:cxnSpMkLst>
        </pc:cxnChg>
        <pc:cxnChg chg="mod ord">
          <ac:chgData name="Spiller, Hannah G." userId="f42f1aa8-bbe2-42da-86ac-84a2e4ce8dc6" providerId="ADAL" clId="{55563C41-1A59-4281-BFF8-D8D2B3389715}" dt="2023-04-11T20:10:48.038" v="841" actId="14100"/>
          <ac:cxnSpMkLst>
            <pc:docMk/>
            <pc:sldMk cId="4067594342" sldId="439"/>
            <ac:cxnSpMk id="13" creationId="{37D2EE7E-E4EE-F057-F049-8F70E57DB5B9}"/>
          </ac:cxnSpMkLst>
        </pc:cxnChg>
      </pc:sldChg>
      <pc:sldChg chg="addSp delSp modSp mod">
        <pc:chgData name="Spiller, Hannah G." userId="f42f1aa8-bbe2-42da-86ac-84a2e4ce8dc6" providerId="ADAL" clId="{55563C41-1A59-4281-BFF8-D8D2B3389715}" dt="2023-04-12T16:46:40.844" v="3136" actId="404"/>
        <pc:sldMkLst>
          <pc:docMk/>
          <pc:sldMk cId="3932051848" sldId="441"/>
        </pc:sldMkLst>
        <pc:spChg chg="mod">
          <ac:chgData name="Spiller, Hannah G." userId="f42f1aa8-bbe2-42da-86ac-84a2e4ce8dc6" providerId="ADAL" clId="{55563C41-1A59-4281-BFF8-D8D2B3389715}" dt="2023-04-12T16:46:27.924" v="3132" actId="20577"/>
          <ac:spMkLst>
            <pc:docMk/>
            <pc:sldMk cId="3932051848" sldId="441"/>
            <ac:spMk id="3" creationId="{A45CECF2-0353-4A40-35F3-B0D39C28D9E1}"/>
          </ac:spMkLst>
        </pc:spChg>
        <pc:spChg chg="add mod">
          <ac:chgData name="Spiller, Hannah G." userId="f42f1aa8-bbe2-42da-86ac-84a2e4ce8dc6" providerId="ADAL" clId="{55563C41-1A59-4281-BFF8-D8D2B3389715}" dt="2023-04-12T03:47:08.566" v="1890" actId="20577"/>
          <ac:spMkLst>
            <pc:docMk/>
            <pc:sldMk cId="3932051848" sldId="441"/>
            <ac:spMk id="8" creationId="{FA5AAADB-D94D-AD6B-5BB4-03059BC68D45}"/>
          </ac:spMkLst>
        </pc:spChg>
        <pc:spChg chg="add mod">
          <ac:chgData name="Spiller, Hannah G." userId="f42f1aa8-bbe2-42da-86ac-84a2e4ce8dc6" providerId="ADAL" clId="{55563C41-1A59-4281-BFF8-D8D2B3389715}" dt="2023-04-12T16:46:40.844" v="3136" actId="404"/>
          <ac:spMkLst>
            <pc:docMk/>
            <pc:sldMk cId="3932051848" sldId="441"/>
            <ac:spMk id="9" creationId="{C3A84F63-4B77-377F-95EB-AEE97DB49FB2}"/>
          </ac:spMkLst>
        </pc:spChg>
        <pc:picChg chg="del">
          <ac:chgData name="Spiller, Hannah G." userId="f42f1aa8-bbe2-42da-86ac-84a2e4ce8dc6" providerId="ADAL" clId="{55563C41-1A59-4281-BFF8-D8D2B3389715}" dt="2023-04-11T20:20:06.784" v="962" actId="478"/>
          <ac:picMkLst>
            <pc:docMk/>
            <pc:sldMk cId="3932051848" sldId="441"/>
            <ac:picMk id="5" creationId="{4A7ACE0F-E420-C7B9-18BA-4E78AFE5ED03}"/>
          </ac:picMkLst>
        </pc:picChg>
        <pc:picChg chg="add mod">
          <ac:chgData name="Spiller, Hannah G." userId="f42f1aa8-bbe2-42da-86ac-84a2e4ce8dc6" providerId="ADAL" clId="{55563C41-1A59-4281-BFF8-D8D2B3389715}" dt="2023-04-11T20:20:21.182" v="966" actId="1076"/>
          <ac:picMkLst>
            <pc:docMk/>
            <pc:sldMk cId="3932051848" sldId="441"/>
            <ac:picMk id="6" creationId="{3AA50AE5-4EF9-49E4-BFAC-197E7C7BDCD1}"/>
          </ac:picMkLst>
        </pc:picChg>
      </pc:sldChg>
      <pc:sldChg chg="addSp delSp modSp mod">
        <pc:chgData name="Spiller, Hannah G." userId="f42f1aa8-bbe2-42da-86ac-84a2e4ce8dc6" providerId="ADAL" clId="{55563C41-1A59-4281-BFF8-D8D2B3389715}" dt="2023-04-12T03:52:20.296" v="2030" actId="1076"/>
        <pc:sldMkLst>
          <pc:docMk/>
          <pc:sldMk cId="1593846134" sldId="442"/>
        </pc:sldMkLst>
        <pc:spChg chg="mod">
          <ac:chgData name="Spiller, Hannah G." userId="f42f1aa8-bbe2-42da-86ac-84a2e4ce8dc6" providerId="ADAL" clId="{55563C41-1A59-4281-BFF8-D8D2B3389715}" dt="2023-04-12T03:51:34.311" v="1945" actId="1076"/>
          <ac:spMkLst>
            <pc:docMk/>
            <pc:sldMk cId="1593846134" sldId="442"/>
            <ac:spMk id="8" creationId="{E8F994F2-4127-F55D-8D2E-0C6169FDD336}"/>
          </ac:spMkLst>
        </pc:spChg>
        <pc:spChg chg="mod">
          <ac:chgData name="Spiller, Hannah G." userId="f42f1aa8-bbe2-42da-86ac-84a2e4ce8dc6" providerId="ADAL" clId="{55563C41-1A59-4281-BFF8-D8D2B3389715}" dt="2023-04-12T03:51:34.311" v="1945" actId="1076"/>
          <ac:spMkLst>
            <pc:docMk/>
            <pc:sldMk cId="1593846134" sldId="442"/>
            <ac:spMk id="10" creationId="{3052F135-BCC5-EDAD-208C-06F8CCBB2D85}"/>
          </ac:spMkLst>
        </pc:spChg>
        <pc:spChg chg="mod">
          <ac:chgData name="Spiller, Hannah G." userId="f42f1aa8-bbe2-42da-86ac-84a2e4ce8dc6" providerId="ADAL" clId="{55563C41-1A59-4281-BFF8-D8D2B3389715}" dt="2023-04-12T03:51:34.311" v="1945" actId="1076"/>
          <ac:spMkLst>
            <pc:docMk/>
            <pc:sldMk cId="1593846134" sldId="442"/>
            <ac:spMk id="11" creationId="{653FEC55-9740-2286-E8FE-F1A8EC539375}"/>
          </ac:spMkLst>
        </pc:spChg>
        <pc:spChg chg="mod">
          <ac:chgData name="Spiller, Hannah G." userId="f42f1aa8-bbe2-42da-86ac-84a2e4ce8dc6" providerId="ADAL" clId="{55563C41-1A59-4281-BFF8-D8D2B3389715}" dt="2023-04-12T03:51:34.311" v="1945" actId="1076"/>
          <ac:spMkLst>
            <pc:docMk/>
            <pc:sldMk cId="1593846134" sldId="442"/>
            <ac:spMk id="18" creationId="{765E09FA-EF3E-EDB3-D60E-7DFAEC0302BE}"/>
          </ac:spMkLst>
        </pc:spChg>
        <pc:spChg chg="add mod">
          <ac:chgData name="Spiller, Hannah G." userId="f42f1aa8-bbe2-42da-86ac-84a2e4ce8dc6" providerId="ADAL" clId="{55563C41-1A59-4281-BFF8-D8D2B3389715}" dt="2023-04-12T03:52:20.296" v="2030" actId="1076"/>
          <ac:spMkLst>
            <pc:docMk/>
            <pc:sldMk cId="1593846134" sldId="442"/>
            <ac:spMk id="27" creationId="{FD15828F-AD75-7432-A9D9-1D59D135C0A6}"/>
          </ac:spMkLst>
        </pc:spChg>
        <pc:picChg chg="del">
          <ac:chgData name="Spiller, Hannah G." userId="f42f1aa8-bbe2-42da-86ac-84a2e4ce8dc6" providerId="ADAL" clId="{55563C41-1A59-4281-BFF8-D8D2B3389715}" dt="2023-04-11T20:22:44.217" v="1039" actId="478"/>
          <ac:picMkLst>
            <pc:docMk/>
            <pc:sldMk cId="1593846134" sldId="442"/>
            <ac:picMk id="4" creationId="{DB8E2108-CC96-6608-484E-83E648EDAFFB}"/>
          </ac:picMkLst>
        </pc:picChg>
        <pc:picChg chg="del">
          <ac:chgData name="Spiller, Hannah G." userId="f42f1aa8-bbe2-42da-86ac-84a2e4ce8dc6" providerId="ADAL" clId="{55563C41-1A59-4281-BFF8-D8D2B3389715}" dt="2023-04-11T20:22:25.481" v="1036" actId="478"/>
          <ac:picMkLst>
            <pc:docMk/>
            <pc:sldMk cId="1593846134" sldId="442"/>
            <ac:picMk id="5" creationId="{CBB1FB3E-9115-6BA7-DCA0-11C36486E1FE}"/>
          </ac:picMkLst>
        </pc:picChg>
        <pc:picChg chg="add mod ord modCrop">
          <ac:chgData name="Spiller, Hannah G." userId="f42f1aa8-bbe2-42da-86ac-84a2e4ce8dc6" providerId="ADAL" clId="{55563C41-1A59-4281-BFF8-D8D2B3389715}" dt="2023-04-12T03:51:34.311" v="1945" actId="1076"/>
          <ac:picMkLst>
            <pc:docMk/>
            <pc:sldMk cId="1593846134" sldId="442"/>
            <ac:picMk id="12" creationId="{8053F3AC-DB17-2007-1652-100C6871F908}"/>
          </ac:picMkLst>
        </pc:picChg>
        <pc:inkChg chg="del">
          <ac:chgData name="Spiller, Hannah G." userId="f42f1aa8-bbe2-42da-86ac-84a2e4ce8dc6" providerId="ADAL" clId="{55563C41-1A59-4281-BFF8-D8D2B3389715}" dt="2023-04-11T20:23:18.915" v="1065" actId="478"/>
          <ac:inkMkLst>
            <pc:docMk/>
            <pc:sldMk cId="1593846134" sldId="442"/>
            <ac:inkMk id="16" creationId="{83854EC7-9E5C-108D-2558-4C13A24EEC9D}"/>
          </ac:inkMkLst>
        </pc:inkChg>
        <pc:inkChg chg="del">
          <ac:chgData name="Spiller, Hannah G." userId="f42f1aa8-bbe2-42da-86ac-84a2e4ce8dc6" providerId="ADAL" clId="{55563C41-1A59-4281-BFF8-D8D2B3389715}" dt="2023-04-11T20:23:15.687" v="1064" actId="478"/>
          <ac:inkMkLst>
            <pc:docMk/>
            <pc:sldMk cId="1593846134" sldId="442"/>
            <ac:inkMk id="17" creationId="{70F87991-8FC4-C468-37EC-5423517EE385}"/>
          </ac:inkMkLst>
        </pc:inkChg>
        <pc:cxnChg chg="del">
          <ac:chgData name="Spiller, Hannah G." userId="f42f1aa8-bbe2-42da-86ac-84a2e4ce8dc6" providerId="ADAL" clId="{55563C41-1A59-4281-BFF8-D8D2B3389715}" dt="2023-04-11T20:22:47.622" v="1040" actId="478"/>
          <ac:cxnSpMkLst>
            <pc:docMk/>
            <pc:sldMk cId="1593846134" sldId="442"/>
            <ac:cxnSpMk id="6" creationId="{20F263BD-007D-CA5D-CD57-FA5BF7BEC514}"/>
          </ac:cxnSpMkLst>
        </pc:cxnChg>
        <pc:cxnChg chg="del">
          <ac:chgData name="Spiller, Hannah G." userId="f42f1aa8-bbe2-42da-86ac-84a2e4ce8dc6" providerId="ADAL" clId="{55563C41-1A59-4281-BFF8-D8D2B3389715}" dt="2023-04-11T20:22:47.622" v="1040" actId="478"/>
          <ac:cxnSpMkLst>
            <pc:docMk/>
            <pc:sldMk cId="1593846134" sldId="442"/>
            <ac:cxnSpMk id="7" creationId="{EB137272-6E4C-0C2E-18C1-355D11CBC72A}"/>
          </ac:cxnSpMkLst>
        </pc:cxnChg>
        <pc:cxnChg chg="del">
          <ac:chgData name="Spiller, Hannah G." userId="f42f1aa8-bbe2-42da-86ac-84a2e4ce8dc6" providerId="ADAL" clId="{55563C41-1A59-4281-BFF8-D8D2B3389715}" dt="2023-04-11T20:23:10.885" v="1063" actId="478"/>
          <ac:cxnSpMkLst>
            <pc:docMk/>
            <pc:sldMk cId="1593846134" sldId="442"/>
            <ac:cxnSpMk id="9" creationId="{E5B87AD9-F824-A46C-617B-71CF3A7499E6}"/>
          </ac:cxnSpMkLst>
        </pc:cxnChg>
        <pc:cxnChg chg="add mod">
          <ac:chgData name="Spiller, Hannah G." userId="f42f1aa8-bbe2-42da-86ac-84a2e4ce8dc6" providerId="ADAL" clId="{55563C41-1A59-4281-BFF8-D8D2B3389715}" dt="2023-04-12T03:51:34.311" v="1945" actId="1076"/>
          <ac:cxnSpMkLst>
            <pc:docMk/>
            <pc:sldMk cId="1593846134" sldId="442"/>
            <ac:cxnSpMk id="15" creationId="{68FB2908-5BA1-BA46-65E0-85E854B5B6A5}"/>
          </ac:cxnSpMkLst>
        </pc:cxnChg>
        <pc:cxnChg chg="add mod">
          <ac:chgData name="Spiller, Hannah G." userId="f42f1aa8-bbe2-42da-86ac-84a2e4ce8dc6" providerId="ADAL" clId="{55563C41-1A59-4281-BFF8-D8D2B3389715}" dt="2023-04-12T03:51:34.311" v="1945" actId="1076"/>
          <ac:cxnSpMkLst>
            <pc:docMk/>
            <pc:sldMk cId="1593846134" sldId="442"/>
            <ac:cxnSpMk id="20" creationId="{AC581132-0A06-D34F-480B-03F647C0F5C5}"/>
          </ac:cxnSpMkLst>
        </pc:cxnChg>
        <pc:cxnChg chg="add mod">
          <ac:chgData name="Spiller, Hannah G." userId="f42f1aa8-bbe2-42da-86ac-84a2e4ce8dc6" providerId="ADAL" clId="{55563C41-1A59-4281-BFF8-D8D2B3389715}" dt="2023-04-12T03:51:34.311" v="1945" actId="1076"/>
          <ac:cxnSpMkLst>
            <pc:docMk/>
            <pc:sldMk cId="1593846134" sldId="442"/>
            <ac:cxnSpMk id="23" creationId="{14015439-8530-1948-2EAF-8D2742EFDE13}"/>
          </ac:cxnSpMkLst>
        </pc:cxnChg>
      </pc:sldChg>
      <pc:sldChg chg="addSp delSp modSp mod">
        <pc:chgData name="Spiller, Hannah G." userId="f42f1aa8-bbe2-42da-86ac-84a2e4ce8dc6" providerId="ADAL" clId="{55563C41-1A59-4281-BFF8-D8D2B3389715}" dt="2023-04-12T03:50:10.534" v="1936" actId="20577"/>
        <pc:sldMkLst>
          <pc:docMk/>
          <pc:sldMk cId="1253328720" sldId="443"/>
        </pc:sldMkLst>
        <pc:spChg chg="add del mod">
          <ac:chgData name="Spiller, Hannah G." userId="f42f1aa8-bbe2-42da-86ac-84a2e4ce8dc6" providerId="ADAL" clId="{55563C41-1A59-4281-BFF8-D8D2B3389715}" dt="2023-04-12T03:49:52.808" v="1932" actId="22"/>
          <ac:spMkLst>
            <pc:docMk/>
            <pc:sldMk cId="1253328720" sldId="443"/>
            <ac:spMk id="7" creationId="{80792B3C-9B43-BB88-D11E-56E0F16A9C07}"/>
          </ac:spMkLst>
        </pc:spChg>
        <pc:spChg chg="add mod">
          <ac:chgData name="Spiller, Hannah G." userId="f42f1aa8-bbe2-42da-86ac-84a2e4ce8dc6" providerId="ADAL" clId="{55563C41-1A59-4281-BFF8-D8D2B3389715}" dt="2023-04-12T03:50:10.534" v="1936" actId="20577"/>
          <ac:spMkLst>
            <pc:docMk/>
            <pc:sldMk cId="1253328720" sldId="443"/>
            <ac:spMk id="8" creationId="{EC0C888B-E53C-664F-3893-843E511889D4}"/>
          </ac:spMkLst>
        </pc:spChg>
      </pc:sldChg>
      <pc:sldChg chg="del">
        <pc:chgData name="Spiller, Hannah G." userId="f42f1aa8-bbe2-42da-86ac-84a2e4ce8dc6" providerId="ADAL" clId="{55563C41-1A59-4281-BFF8-D8D2B3389715}" dt="2023-04-10T17:15:21.045" v="87" actId="47"/>
        <pc:sldMkLst>
          <pc:docMk/>
          <pc:sldMk cId="1754240593" sldId="444"/>
        </pc:sldMkLst>
      </pc:sldChg>
      <pc:sldChg chg="del">
        <pc:chgData name="Spiller, Hannah G." userId="f42f1aa8-bbe2-42da-86ac-84a2e4ce8dc6" providerId="ADAL" clId="{55563C41-1A59-4281-BFF8-D8D2B3389715}" dt="2023-04-11T20:21:00.227" v="972" actId="47"/>
        <pc:sldMkLst>
          <pc:docMk/>
          <pc:sldMk cId="1538890888" sldId="445"/>
        </pc:sldMkLst>
      </pc:sldChg>
      <pc:sldChg chg="addSp delSp modSp mod">
        <pc:chgData name="Spiller, Hannah G." userId="f42f1aa8-bbe2-42da-86ac-84a2e4ce8dc6" providerId="ADAL" clId="{55563C41-1A59-4281-BFF8-D8D2B3389715}" dt="2023-04-12T17:24:29.725" v="3171" actId="478"/>
        <pc:sldMkLst>
          <pc:docMk/>
          <pc:sldMk cId="2739393003" sldId="446"/>
        </pc:sldMkLst>
        <pc:spChg chg="add mod">
          <ac:chgData name="Spiller, Hannah G." userId="f42f1aa8-bbe2-42da-86ac-84a2e4ce8dc6" providerId="ADAL" clId="{55563C41-1A59-4281-BFF8-D8D2B3389715}" dt="2023-04-12T03:54:05.398" v="2174" actId="1076"/>
          <ac:spMkLst>
            <pc:docMk/>
            <pc:sldMk cId="2739393003" sldId="446"/>
            <ac:spMk id="12" creationId="{53BA658D-A776-9017-D6A1-7DDD9F88E788}"/>
          </ac:spMkLst>
        </pc:spChg>
        <pc:spChg chg="del mod">
          <ac:chgData name="Spiller, Hannah G." userId="f42f1aa8-bbe2-42da-86ac-84a2e4ce8dc6" providerId="ADAL" clId="{55563C41-1A59-4281-BFF8-D8D2B3389715}" dt="2023-04-12T17:24:29.725" v="3171" actId="478"/>
          <ac:spMkLst>
            <pc:docMk/>
            <pc:sldMk cId="2739393003" sldId="446"/>
            <ac:spMk id="13" creationId="{3ED05A4C-6E06-7429-40BB-D41CD5C604CA}"/>
          </ac:spMkLst>
        </pc:spChg>
        <pc:picChg chg="del">
          <ac:chgData name="Spiller, Hannah G." userId="f42f1aa8-bbe2-42da-86ac-84a2e4ce8dc6" providerId="ADAL" clId="{55563C41-1A59-4281-BFF8-D8D2B3389715}" dt="2023-04-11T20:26:15.673" v="1089" actId="478"/>
          <ac:picMkLst>
            <pc:docMk/>
            <pc:sldMk cId="2739393003" sldId="446"/>
            <ac:picMk id="4" creationId="{D043561A-9F69-889E-C689-0E68635516F5}"/>
          </ac:picMkLst>
        </pc:picChg>
        <pc:picChg chg="add mod ord modCrop">
          <ac:chgData name="Spiller, Hannah G." userId="f42f1aa8-bbe2-42da-86ac-84a2e4ce8dc6" providerId="ADAL" clId="{55563C41-1A59-4281-BFF8-D8D2B3389715}" dt="2023-04-12T03:52:49.688" v="2033" actId="1076"/>
          <ac:picMkLst>
            <pc:docMk/>
            <pc:sldMk cId="2739393003" sldId="446"/>
            <ac:picMk id="5" creationId="{DE4F4759-9B15-2DD9-4E93-70A0D1541B82}"/>
          </ac:picMkLst>
        </pc:picChg>
        <pc:inkChg chg="del">
          <ac:chgData name="Spiller, Hannah G." userId="f42f1aa8-bbe2-42da-86ac-84a2e4ce8dc6" providerId="ADAL" clId="{55563C41-1A59-4281-BFF8-D8D2B3389715}" dt="2023-04-11T20:26:46.629" v="1096" actId="478"/>
          <ac:inkMkLst>
            <pc:docMk/>
            <pc:sldMk cId="2739393003" sldId="446"/>
            <ac:inkMk id="14" creationId="{76C1A601-2B62-330A-FBBD-F3343FD88D9C}"/>
          </ac:inkMkLst>
        </pc:inkChg>
        <pc:cxnChg chg="mod">
          <ac:chgData name="Spiller, Hannah G." userId="f42f1aa8-bbe2-42da-86ac-84a2e4ce8dc6" providerId="ADAL" clId="{55563C41-1A59-4281-BFF8-D8D2B3389715}" dt="2023-04-11T20:26:52.013" v="1097" actId="14100"/>
          <ac:cxnSpMkLst>
            <pc:docMk/>
            <pc:sldMk cId="2739393003" sldId="446"/>
            <ac:cxnSpMk id="9" creationId="{B1BCDC2E-0BA4-C2CF-5C1E-3ED302A9C3BE}"/>
          </ac:cxnSpMkLst>
        </pc:cxnChg>
      </pc:sldChg>
      <pc:sldChg chg="addSp delSp modSp del mod">
        <pc:chgData name="Spiller, Hannah G." userId="f42f1aa8-bbe2-42da-86ac-84a2e4ce8dc6" providerId="ADAL" clId="{55563C41-1A59-4281-BFF8-D8D2B3389715}" dt="2023-04-12T02:05:33.021" v="1359" actId="47"/>
        <pc:sldMkLst>
          <pc:docMk/>
          <pc:sldMk cId="3290869608" sldId="447"/>
        </pc:sldMkLst>
        <pc:picChg chg="add mod">
          <ac:chgData name="Spiller, Hannah G." userId="f42f1aa8-bbe2-42da-86ac-84a2e4ce8dc6" providerId="ADAL" clId="{55563C41-1A59-4281-BFF8-D8D2B3389715}" dt="2023-04-12T02:02:26.787" v="1358" actId="1076"/>
          <ac:picMkLst>
            <pc:docMk/>
            <pc:sldMk cId="3290869608" sldId="447"/>
            <ac:picMk id="3" creationId="{B9B8C55B-8FD1-45A6-A30C-D24F859E22B9}"/>
          </ac:picMkLst>
        </pc:picChg>
        <pc:picChg chg="del">
          <ac:chgData name="Spiller, Hannah G." userId="f42f1aa8-bbe2-42da-86ac-84a2e4ce8dc6" providerId="ADAL" clId="{55563C41-1A59-4281-BFF8-D8D2B3389715}" dt="2023-04-12T02:02:15.782" v="1353" actId="478"/>
          <ac:picMkLst>
            <pc:docMk/>
            <pc:sldMk cId="3290869608" sldId="447"/>
            <ac:picMk id="5" creationId="{4A7ACE0F-E420-C7B9-18BA-4E78AFE5ED03}"/>
          </ac:picMkLst>
        </pc:picChg>
      </pc:sldChg>
      <pc:sldChg chg="del">
        <pc:chgData name="Spiller, Hannah G." userId="f42f1aa8-bbe2-42da-86ac-84a2e4ce8dc6" providerId="ADAL" clId="{55563C41-1A59-4281-BFF8-D8D2B3389715}" dt="2023-04-11T20:27:50.002" v="1099" actId="47"/>
        <pc:sldMkLst>
          <pc:docMk/>
          <pc:sldMk cId="1902466786" sldId="448"/>
        </pc:sldMkLst>
      </pc:sldChg>
      <pc:sldChg chg="del">
        <pc:chgData name="Spiller, Hannah G." userId="f42f1aa8-bbe2-42da-86ac-84a2e4ce8dc6" providerId="ADAL" clId="{55563C41-1A59-4281-BFF8-D8D2B3389715}" dt="2023-04-11T20:28:26.505" v="1111" actId="47"/>
        <pc:sldMkLst>
          <pc:docMk/>
          <pc:sldMk cId="316772565" sldId="449"/>
        </pc:sldMkLst>
      </pc:sldChg>
      <pc:sldChg chg="del">
        <pc:chgData name="Spiller, Hannah G." userId="f42f1aa8-bbe2-42da-86ac-84a2e4ce8dc6" providerId="ADAL" clId="{55563C41-1A59-4281-BFF8-D8D2B3389715}" dt="2023-04-11T20:28:44.172" v="1113" actId="47"/>
        <pc:sldMkLst>
          <pc:docMk/>
          <pc:sldMk cId="1672479472" sldId="450"/>
        </pc:sldMkLst>
      </pc:sldChg>
      <pc:sldChg chg="del">
        <pc:chgData name="Spiller, Hannah G." userId="f42f1aa8-bbe2-42da-86ac-84a2e4ce8dc6" providerId="ADAL" clId="{55563C41-1A59-4281-BFF8-D8D2B3389715}" dt="2023-04-12T01:32:57.705" v="1119" actId="47"/>
        <pc:sldMkLst>
          <pc:docMk/>
          <pc:sldMk cId="2808121054" sldId="451"/>
        </pc:sldMkLst>
      </pc:sldChg>
      <pc:sldChg chg="addSp delSp modSp mod">
        <pc:chgData name="Spiller, Hannah G." userId="f42f1aa8-bbe2-42da-86ac-84a2e4ce8dc6" providerId="ADAL" clId="{55563C41-1A59-4281-BFF8-D8D2B3389715}" dt="2023-04-12T03:59:45.872" v="2261" actId="14100"/>
        <pc:sldMkLst>
          <pc:docMk/>
          <pc:sldMk cId="4039675324" sldId="452"/>
        </pc:sldMkLst>
        <pc:spChg chg="mod">
          <ac:chgData name="Spiller, Hannah G." userId="f42f1aa8-bbe2-42da-86ac-84a2e4ce8dc6" providerId="ADAL" clId="{55563C41-1A59-4281-BFF8-D8D2B3389715}" dt="2023-04-12T03:58:52.016" v="2175" actId="1076"/>
          <ac:spMkLst>
            <pc:docMk/>
            <pc:sldMk cId="4039675324" sldId="452"/>
            <ac:spMk id="9" creationId="{49582F16-3E4A-ED43-E52C-C3874728E54D}"/>
          </ac:spMkLst>
        </pc:spChg>
        <pc:spChg chg="mod">
          <ac:chgData name="Spiller, Hannah G." userId="f42f1aa8-bbe2-42da-86ac-84a2e4ce8dc6" providerId="ADAL" clId="{55563C41-1A59-4281-BFF8-D8D2B3389715}" dt="2023-04-12T01:36:54.862" v="1141" actId="1076"/>
          <ac:spMkLst>
            <pc:docMk/>
            <pc:sldMk cId="4039675324" sldId="452"/>
            <ac:spMk id="13" creationId="{029A92BB-CB2F-7D7D-06F8-A3B5DB12F594}"/>
          </ac:spMkLst>
        </pc:spChg>
        <pc:spChg chg="mod">
          <ac:chgData name="Spiller, Hannah G." userId="f42f1aa8-bbe2-42da-86ac-84a2e4ce8dc6" providerId="ADAL" clId="{55563C41-1A59-4281-BFF8-D8D2B3389715}" dt="2023-04-12T03:58:52.016" v="2175" actId="1076"/>
          <ac:spMkLst>
            <pc:docMk/>
            <pc:sldMk cId="4039675324" sldId="452"/>
            <ac:spMk id="14" creationId="{F74F6BDA-7B32-A375-5F09-5646044BDF58}"/>
          </ac:spMkLst>
        </pc:spChg>
        <pc:spChg chg="mod">
          <ac:chgData name="Spiller, Hannah G." userId="f42f1aa8-bbe2-42da-86ac-84a2e4ce8dc6" providerId="ADAL" clId="{55563C41-1A59-4281-BFF8-D8D2B3389715}" dt="2023-04-12T03:58:56.601" v="2176" actId="1076"/>
          <ac:spMkLst>
            <pc:docMk/>
            <pc:sldMk cId="4039675324" sldId="452"/>
            <ac:spMk id="19" creationId="{3D83C57E-2A5A-74E5-6391-6E9C594396CA}"/>
          </ac:spMkLst>
        </pc:spChg>
        <pc:spChg chg="mod">
          <ac:chgData name="Spiller, Hannah G." userId="f42f1aa8-bbe2-42da-86ac-84a2e4ce8dc6" providerId="ADAL" clId="{55563C41-1A59-4281-BFF8-D8D2B3389715}" dt="2023-04-12T03:58:52.016" v="2175" actId="1076"/>
          <ac:spMkLst>
            <pc:docMk/>
            <pc:sldMk cId="4039675324" sldId="452"/>
            <ac:spMk id="24" creationId="{F38E47EA-C802-65E2-3F09-DD84552E7D5C}"/>
          </ac:spMkLst>
        </pc:spChg>
        <pc:spChg chg="add mod">
          <ac:chgData name="Spiller, Hannah G." userId="f42f1aa8-bbe2-42da-86ac-84a2e4ce8dc6" providerId="ADAL" clId="{55563C41-1A59-4281-BFF8-D8D2B3389715}" dt="2023-04-12T03:59:45.872" v="2261" actId="14100"/>
          <ac:spMkLst>
            <pc:docMk/>
            <pc:sldMk cId="4039675324" sldId="452"/>
            <ac:spMk id="32" creationId="{13F11CA5-648F-A6C2-4656-320F9901168B}"/>
          </ac:spMkLst>
        </pc:spChg>
        <pc:picChg chg="del">
          <ac:chgData name="Spiller, Hannah G." userId="f42f1aa8-bbe2-42da-86ac-84a2e4ce8dc6" providerId="ADAL" clId="{55563C41-1A59-4281-BFF8-D8D2B3389715}" dt="2023-04-12T01:36:41.338" v="1138" actId="478"/>
          <ac:picMkLst>
            <pc:docMk/>
            <pc:sldMk cId="4039675324" sldId="452"/>
            <ac:picMk id="4" creationId="{4421A09E-F340-ED65-711D-AC4899124A6B}"/>
          </ac:picMkLst>
        </pc:picChg>
        <pc:picChg chg="del">
          <ac:chgData name="Spiller, Hannah G." userId="f42f1aa8-bbe2-42da-86ac-84a2e4ce8dc6" providerId="ADAL" clId="{55563C41-1A59-4281-BFF8-D8D2B3389715}" dt="2023-04-12T01:35:43.625" v="1129" actId="478"/>
          <ac:picMkLst>
            <pc:docMk/>
            <pc:sldMk cId="4039675324" sldId="452"/>
            <ac:picMk id="5" creationId="{E7A64223-C5A9-5C10-F78C-657EB6D6C882}"/>
          </ac:picMkLst>
        </pc:picChg>
        <pc:picChg chg="add mod ord modCrop">
          <ac:chgData name="Spiller, Hannah G." userId="f42f1aa8-bbe2-42da-86ac-84a2e4ce8dc6" providerId="ADAL" clId="{55563C41-1A59-4281-BFF8-D8D2B3389715}" dt="2023-04-12T03:58:52.016" v="2175" actId="1076"/>
          <ac:picMkLst>
            <pc:docMk/>
            <pc:sldMk cId="4039675324" sldId="452"/>
            <ac:picMk id="10" creationId="{64BCAD80-18B9-850C-80FF-B8B32CE6D52A}"/>
          </ac:picMkLst>
        </pc:picChg>
        <pc:picChg chg="mod">
          <ac:chgData name="Spiller, Hannah G." userId="f42f1aa8-bbe2-42da-86ac-84a2e4ce8dc6" providerId="ADAL" clId="{55563C41-1A59-4281-BFF8-D8D2B3389715}" dt="2023-04-12T03:58:52.016" v="2175" actId="1076"/>
          <ac:picMkLst>
            <pc:docMk/>
            <pc:sldMk cId="4039675324" sldId="452"/>
            <ac:picMk id="18" creationId="{0F98E3D0-06A3-2C94-141B-5BCA164D2730}"/>
          </ac:picMkLst>
        </pc:picChg>
        <pc:inkChg chg="del">
          <ac:chgData name="Spiller, Hannah G." userId="f42f1aa8-bbe2-42da-86ac-84a2e4ce8dc6" providerId="ADAL" clId="{55563C41-1A59-4281-BFF8-D8D2B3389715}" dt="2023-04-12T01:37:36.759" v="1149" actId="478"/>
          <ac:inkMkLst>
            <pc:docMk/>
            <pc:sldMk cId="4039675324" sldId="452"/>
            <ac:inkMk id="22" creationId="{4A34DECA-2426-E898-FB6C-C5ED4F914C84}"/>
          </ac:inkMkLst>
        </pc:inkChg>
        <pc:inkChg chg="del">
          <ac:chgData name="Spiller, Hannah G." userId="f42f1aa8-bbe2-42da-86ac-84a2e4ce8dc6" providerId="ADAL" clId="{55563C41-1A59-4281-BFF8-D8D2B3389715}" dt="2023-04-12T01:37:34.459" v="1148" actId="478"/>
          <ac:inkMkLst>
            <pc:docMk/>
            <pc:sldMk cId="4039675324" sldId="452"/>
            <ac:inkMk id="23" creationId="{9AF819C3-15D7-4AA9-3BFC-4223DFC0ED81}"/>
          </ac:inkMkLst>
        </pc:inkChg>
        <pc:cxnChg chg="del">
          <ac:chgData name="Spiller, Hannah G." userId="f42f1aa8-bbe2-42da-86ac-84a2e4ce8dc6" providerId="ADAL" clId="{55563C41-1A59-4281-BFF8-D8D2B3389715}" dt="2023-04-12T01:36:45.721" v="1139" actId="478"/>
          <ac:cxnSpMkLst>
            <pc:docMk/>
            <pc:sldMk cId="4039675324" sldId="452"/>
            <ac:cxnSpMk id="6" creationId="{F10E28C2-76E0-1F50-ED90-8A39A0122015}"/>
          </ac:cxnSpMkLst>
        </pc:cxnChg>
        <pc:cxnChg chg="del">
          <ac:chgData name="Spiller, Hannah G." userId="f42f1aa8-bbe2-42da-86ac-84a2e4ce8dc6" providerId="ADAL" clId="{55563C41-1A59-4281-BFF8-D8D2B3389715}" dt="2023-04-12T01:36:45.721" v="1139" actId="478"/>
          <ac:cxnSpMkLst>
            <pc:docMk/>
            <pc:sldMk cId="4039675324" sldId="452"/>
            <ac:cxnSpMk id="7" creationId="{481FD34A-8A48-675B-661E-F79D11AFDBCB}"/>
          </ac:cxnSpMkLst>
        </pc:cxnChg>
        <pc:cxnChg chg="mod">
          <ac:chgData name="Spiller, Hannah G." userId="f42f1aa8-bbe2-42da-86ac-84a2e4ce8dc6" providerId="ADAL" clId="{55563C41-1A59-4281-BFF8-D8D2B3389715}" dt="2023-04-12T03:58:52.016" v="2175" actId="1076"/>
          <ac:cxnSpMkLst>
            <pc:docMk/>
            <pc:sldMk cId="4039675324" sldId="452"/>
            <ac:cxnSpMk id="8" creationId="{16063477-E09C-9E5D-37A0-19F42796DEC4}"/>
          </ac:cxnSpMkLst>
        </pc:cxnChg>
        <pc:cxnChg chg="mod">
          <ac:chgData name="Spiller, Hannah G." userId="f42f1aa8-bbe2-42da-86ac-84a2e4ce8dc6" providerId="ADAL" clId="{55563C41-1A59-4281-BFF8-D8D2B3389715}" dt="2023-04-12T03:58:52.016" v="2175" actId="1076"/>
          <ac:cxnSpMkLst>
            <pc:docMk/>
            <pc:sldMk cId="4039675324" sldId="452"/>
            <ac:cxnSpMk id="16" creationId="{F7E1B11B-BB73-1D05-9855-DB8F9A14C845}"/>
          </ac:cxnSpMkLst>
        </pc:cxnChg>
        <pc:cxnChg chg="mod">
          <ac:chgData name="Spiller, Hannah G." userId="f42f1aa8-bbe2-42da-86ac-84a2e4ce8dc6" providerId="ADAL" clId="{55563C41-1A59-4281-BFF8-D8D2B3389715}" dt="2023-04-12T03:58:52.016" v="2175" actId="1076"/>
          <ac:cxnSpMkLst>
            <pc:docMk/>
            <pc:sldMk cId="4039675324" sldId="452"/>
            <ac:cxnSpMk id="17" creationId="{C9A01D53-5992-7A5E-B51E-8ED24002E487}"/>
          </ac:cxnSpMkLst>
        </pc:cxnChg>
        <pc:cxnChg chg="del">
          <ac:chgData name="Spiller, Hannah G." userId="f42f1aa8-bbe2-42da-86ac-84a2e4ce8dc6" providerId="ADAL" clId="{55563C41-1A59-4281-BFF8-D8D2B3389715}" dt="2023-04-12T01:36:28.529" v="1135" actId="478"/>
          <ac:cxnSpMkLst>
            <pc:docMk/>
            <pc:sldMk cId="4039675324" sldId="452"/>
            <ac:cxnSpMk id="20" creationId="{C0168329-EA97-BF9A-F624-C4BA624533D3}"/>
          </ac:cxnSpMkLst>
        </pc:cxnChg>
        <pc:cxnChg chg="add mod">
          <ac:chgData name="Spiller, Hannah G." userId="f42f1aa8-bbe2-42da-86ac-84a2e4ce8dc6" providerId="ADAL" clId="{55563C41-1A59-4281-BFF8-D8D2B3389715}" dt="2023-04-12T03:58:52.016" v="2175" actId="1076"/>
          <ac:cxnSpMkLst>
            <pc:docMk/>
            <pc:sldMk cId="4039675324" sldId="452"/>
            <ac:cxnSpMk id="27" creationId="{08BAB2A9-C5EB-BC23-49D1-C2D052A6B702}"/>
          </ac:cxnSpMkLst>
        </pc:cxnChg>
        <pc:cxnChg chg="add mod">
          <ac:chgData name="Spiller, Hannah G." userId="f42f1aa8-bbe2-42da-86ac-84a2e4ce8dc6" providerId="ADAL" clId="{55563C41-1A59-4281-BFF8-D8D2B3389715}" dt="2023-04-12T03:58:52.016" v="2175" actId="1076"/>
          <ac:cxnSpMkLst>
            <pc:docMk/>
            <pc:sldMk cId="4039675324" sldId="452"/>
            <ac:cxnSpMk id="30" creationId="{A4C256CB-364B-2215-125E-E011BB95E373}"/>
          </ac:cxnSpMkLst>
        </pc:cxnChg>
      </pc:sldChg>
      <pc:sldChg chg="addSp delSp modSp mod">
        <pc:chgData name="Spiller, Hannah G." userId="f42f1aa8-bbe2-42da-86ac-84a2e4ce8dc6" providerId="ADAL" clId="{55563C41-1A59-4281-BFF8-D8D2B3389715}" dt="2023-04-12T04:03:02.287" v="2343" actId="20577"/>
        <pc:sldMkLst>
          <pc:docMk/>
          <pc:sldMk cId="2456636960" sldId="453"/>
        </pc:sldMkLst>
        <pc:spChg chg="mod">
          <ac:chgData name="Spiller, Hannah G." userId="f42f1aa8-bbe2-42da-86ac-84a2e4ce8dc6" providerId="ADAL" clId="{55563C41-1A59-4281-BFF8-D8D2B3389715}" dt="2023-04-12T02:13:33.183" v="1448" actId="20577"/>
          <ac:spMkLst>
            <pc:docMk/>
            <pc:sldMk cId="2456636960" sldId="453"/>
            <ac:spMk id="2" creationId="{ADF6BF9E-E3C0-3F87-D66B-3E30215CD9AB}"/>
          </ac:spMkLst>
        </pc:spChg>
        <pc:spChg chg="mod">
          <ac:chgData name="Spiller, Hannah G." userId="f42f1aa8-bbe2-42da-86ac-84a2e4ce8dc6" providerId="ADAL" clId="{55563C41-1A59-4281-BFF8-D8D2B3389715}" dt="2023-04-12T04:01:26.984" v="2266" actId="1076"/>
          <ac:spMkLst>
            <pc:docMk/>
            <pc:sldMk cId="2456636960" sldId="453"/>
            <ac:spMk id="4" creationId="{8CD1409B-F2E8-E678-4587-EAA57E7DFD2E}"/>
          </ac:spMkLst>
        </pc:spChg>
        <pc:spChg chg="mod">
          <ac:chgData name="Spiller, Hannah G." userId="f42f1aa8-bbe2-42da-86ac-84a2e4ce8dc6" providerId="ADAL" clId="{55563C41-1A59-4281-BFF8-D8D2B3389715}" dt="2023-04-12T04:01:26.984" v="2266" actId="1076"/>
          <ac:spMkLst>
            <pc:docMk/>
            <pc:sldMk cId="2456636960" sldId="453"/>
            <ac:spMk id="15" creationId="{1CBAB314-968B-787A-158A-1E34648CF80A}"/>
          </ac:spMkLst>
        </pc:spChg>
        <pc:spChg chg="mod">
          <ac:chgData name="Spiller, Hannah G." userId="f42f1aa8-bbe2-42da-86ac-84a2e4ce8dc6" providerId="ADAL" clId="{55563C41-1A59-4281-BFF8-D8D2B3389715}" dt="2023-04-12T01:43:38.827" v="1183" actId="1076"/>
          <ac:spMkLst>
            <pc:docMk/>
            <pc:sldMk cId="2456636960" sldId="453"/>
            <ac:spMk id="17" creationId="{BD32CA47-B625-DC73-556E-586685C7E229}"/>
          </ac:spMkLst>
        </pc:spChg>
        <pc:spChg chg="add del mod">
          <ac:chgData name="Spiller, Hannah G." userId="f42f1aa8-bbe2-42da-86ac-84a2e4ce8dc6" providerId="ADAL" clId="{55563C41-1A59-4281-BFF8-D8D2B3389715}" dt="2023-04-12T04:01:26.984" v="2266" actId="1076"/>
          <ac:spMkLst>
            <pc:docMk/>
            <pc:sldMk cId="2456636960" sldId="453"/>
            <ac:spMk id="18" creationId="{AA64E67D-B0D1-4C55-5670-A35AF397C229}"/>
          </ac:spMkLst>
        </pc:spChg>
        <pc:spChg chg="add mod">
          <ac:chgData name="Spiller, Hannah G." userId="f42f1aa8-bbe2-42da-86ac-84a2e4ce8dc6" providerId="ADAL" clId="{55563C41-1A59-4281-BFF8-D8D2B3389715}" dt="2023-04-12T04:03:02.287" v="2343" actId="20577"/>
          <ac:spMkLst>
            <pc:docMk/>
            <pc:sldMk cId="2456636960" sldId="453"/>
            <ac:spMk id="19" creationId="{7AFC015B-C5A8-27B4-E1D4-89F177569D15}"/>
          </ac:spMkLst>
        </pc:spChg>
        <pc:spChg chg="del">
          <ac:chgData name="Spiller, Hannah G." userId="f42f1aa8-bbe2-42da-86ac-84a2e4ce8dc6" providerId="ADAL" clId="{55563C41-1A59-4281-BFF8-D8D2B3389715}" dt="2023-04-12T01:43:14.551" v="1177" actId="478"/>
          <ac:spMkLst>
            <pc:docMk/>
            <pc:sldMk cId="2456636960" sldId="453"/>
            <ac:spMk id="29" creationId="{C1BCC679-5485-456F-B544-59C088E1D46D}"/>
          </ac:spMkLst>
        </pc:spChg>
        <pc:picChg chg="del">
          <ac:chgData name="Spiller, Hannah G." userId="f42f1aa8-bbe2-42da-86ac-84a2e4ce8dc6" providerId="ADAL" clId="{55563C41-1A59-4281-BFF8-D8D2B3389715}" dt="2023-04-12T01:43:04.894" v="1175" actId="478"/>
          <ac:picMkLst>
            <pc:docMk/>
            <pc:sldMk cId="2456636960" sldId="453"/>
            <ac:picMk id="4" creationId="{6402FBBC-7891-5073-578D-BD851A3E7BCB}"/>
          </ac:picMkLst>
        </pc:picChg>
        <pc:picChg chg="del">
          <ac:chgData name="Spiller, Hannah G." userId="f42f1aa8-bbe2-42da-86ac-84a2e4ce8dc6" providerId="ADAL" clId="{55563C41-1A59-4281-BFF8-D8D2B3389715}" dt="2023-04-12T01:42:35.588" v="1170" actId="478"/>
          <ac:picMkLst>
            <pc:docMk/>
            <pc:sldMk cId="2456636960" sldId="453"/>
            <ac:picMk id="5" creationId="{42428749-4527-6440-A2B5-C7E0227B17C6}"/>
          </ac:picMkLst>
        </pc:picChg>
        <pc:picChg chg="add mod ord modCrop">
          <ac:chgData name="Spiller, Hannah G." userId="f42f1aa8-bbe2-42da-86ac-84a2e4ce8dc6" providerId="ADAL" clId="{55563C41-1A59-4281-BFF8-D8D2B3389715}" dt="2023-04-12T04:01:26.984" v="2266" actId="1076"/>
          <ac:picMkLst>
            <pc:docMk/>
            <pc:sldMk cId="2456636960" sldId="453"/>
            <ac:picMk id="8" creationId="{C48F4FB5-B547-A5E8-92A5-06D06461A42E}"/>
          </ac:picMkLst>
        </pc:picChg>
        <pc:picChg chg="mod">
          <ac:chgData name="Spiller, Hannah G." userId="f42f1aa8-bbe2-42da-86ac-84a2e4ce8dc6" providerId="ADAL" clId="{55563C41-1A59-4281-BFF8-D8D2B3389715}" dt="2023-04-12T01:43:38.827" v="1183" actId="1076"/>
          <ac:picMkLst>
            <pc:docMk/>
            <pc:sldMk cId="2456636960" sldId="453"/>
            <ac:picMk id="16" creationId="{F994CBB1-C201-6F5E-EC8A-8D5F1614E381}"/>
          </ac:picMkLst>
        </pc:picChg>
        <pc:inkChg chg="del mod">
          <ac:chgData name="Spiller, Hannah G." userId="f42f1aa8-bbe2-42da-86ac-84a2e4ce8dc6" providerId="ADAL" clId="{55563C41-1A59-4281-BFF8-D8D2B3389715}" dt="2023-04-12T01:43:18.973" v="1179" actId="478"/>
          <ac:inkMkLst>
            <pc:docMk/>
            <pc:sldMk cId="2456636960" sldId="453"/>
            <ac:inkMk id="12" creationId="{D133396E-B130-CED6-C2C9-414BAC8D8D0D}"/>
          </ac:inkMkLst>
        </pc:inkChg>
        <pc:inkChg chg="del">
          <ac:chgData name="Spiller, Hannah G." userId="f42f1aa8-bbe2-42da-86ac-84a2e4ce8dc6" providerId="ADAL" clId="{55563C41-1A59-4281-BFF8-D8D2B3389715}" dt="2023-04-12T01:42:48.796" v="1172" actId="478"/>
          <ac:inkMkLst>
            <pc:docMk/>
            <pc:sldMk cId="2456636960" sldId="453"/>
            <ac:inkMk id="13" creationId="{1CE88479-28B6-58C9-CC06-F6119DF3590C}"/>
          </ac:inkMkLst>
        </pc:inkChg>
        <pc:inkChg chg="del">
          <ac:chgData name="Spiller, Hannah G." userId="f42f1aa8-bbe2-42da-86ac-84a2e4ce8dc6" providerId="ADAL" clId="{55563C41-1A59-4281-BFF8-D8D2B3389715}" dt="2023-04-12T01:43:16.387" v="1178" actId="478"/>
          <ac:inkMkLst>
            <pc:docMk/>
            <pc:sldMk cId="2456636960" sldId="453"/>
            <ac:inkMk id="14" creationId="{B68F84D4-892C-481C-FFF4-BA121B365B81}"/>
          </ac:inkMkLst>
        </pc:inkChg>
        <pc:inkChg chg="del mod">
          <ac:chgData name="Spiller, Hannah G." userId="f42f1aa8-bbe2-42da-86ac-84a2e4ce8dc6" providerId="ADAL" clId="{55563C41-1A59-4281-BFF8-D8D2B3389715}" dt="2023-04-12T01:43:55.836" v="1186" actId="478"/>
          <ac:inkMkLst>
            <pc:docMk/>
            <pc:sldMk cId="2456636960" sldId="453"/>
            <ac:inkMk id="23" creationId="{F79F75C5-58B8-3C24-F063-84B9E9D2962F}"/>
          </ac:inkMkLst>
        </pc:inkChg>
        <pc:cxnChg chg="mod">
          <ac:chgData name="Spiller, Hannah G." userId="f42f1aa8-bbe2-42da-86ac-84a2e4ce8dc6" providerId="ADAL" clId="{55563C41-1A59-4281-BFF8-D8D2B3389715}" dt="2023-04-12T04:01:26.984" v="2266" actId="1076"/>
          <ac:cxnSpMkLst>
            <pc:docMk/>
            <pc:sldMk cId="2456636960" sldId="453"/>
            <ac:cxnSpMk id="5" creationId="{945A52E7-1CC9-FB5E-9511-015B1D630753}"/>
          </ac:cxnSpMkLst>
        </pc:cxnChg>
        <pc:cxnChg chg="del">
          <ac:chgData name="Spiller, Hannah G." userId="f42f1aa8-bbe2-42da-86ac-84a2e4ce8dc6" providerId="ADAL" clId="{55563C41-1A59-4281-BFF8-D8D2B3389715}" dt="2023-04-12T01:43:09.159" v="1176" actId="478"/>
          <ac:cxnSpMkLst>
            <pc:docMk/>
            <pc:sldMk cId="2456636960" sldId="453"/>
            <ac:cxnSpMk id="6" creationId="{4919A66A-9DFF-3CC5-0F1A-2BD7944BD804}"/>
          </ac:cxnSpMkLst>
        </pc:cxnChg>
        <pc:cxnChg chg="del">
          <ac:chgData name="Spiller, Hannah G." userId="f42f1aa8-bbe2-42da-86ac-84a2e4ce8dc6" providerId="ADAL" clId="{55563C41-1A59-4281-BFF8-D8D2B3389715}" dt="2023-04-12T01:43:09.159" v="1176" actId="478"/>
          <ac:cxnSpMkLst>
            <pc:docMk/>
            <pc:sldMk cId="2456636960" sldId="453"/>
            <ac:cxnSpMk id="7" creationId="{4852EFA1-53D8-8F44-8E28-263438ECC9C9}"/>
          </ac:cxnSpMkLst>
        </pc:cxnChg>
        <pc:cxnChg chg="mod">
          <ac:chgData name="Spiller, Hannah G." userId="f42f1aa8-bbe2-42da-86ac-84a2e4ce8dc6" providerId="ADAL" clId="{55563C41-1A59-4281-BFF8-D8D2B3389715}" dt="2023-04-12T04:01:26.984" v="2266" actId="1076"/>
          <ac:cxnSpMkLst>
            <pc:docMk/>
            <pc:sldMk cId="2456636960" sldId="453"/>
            <ac:cxnSpMk id="7" creationId="{49E2528F-2B16-F0B4-2A3C-4985791EAEB6}"/>
          </ac:cxnSpMkLst>
        </pc:cxnChg>
        <pc:cxnChg chg="add mod">
          <ac:chgData name="Spiller, Hannah G." userId="f42f1aa8-bbe2-42da-86ac-84a2e4ce8dc6" providerId="ADAL" clId="{55563C41-1A59-4281-BFF8-D8D2B3389715}" dt="2023-04-12T04:01:26.984" v="2266" actId="1076"/>
          <ac:cxnSpMkLst>
            <pc:docMk/>
            <pc:sldMk cId="2456636960" sldId="453"/>
            <ac:cxnSpMk id="9" creationId="{F6E0D467-B919-BB25-2068-EAC659084F85}"/>
          </ac:cxnSpMkLst>
        </pc:cxnChg>
      </pc:sldChg>
      <pc:sldChg chg="del">
        <pc:chgData name="Spiller, Hannah G." userId="f42f1aa8-bbe2-42da-86ac-84a2e4ce8dc6" providerId="ADAL" clId="{55563C41-1A59-4281-BFF8-D8D2B3389715}" dt="2023-04-12T01:47:43.282" v="1204" actId="47"/>
        <pc:sldMkLst>
          <pc:docMk/>
          <pc:sldMk cId="692501550" sldId="454"/>
        </pc:sldMkLst>
      </pc:sldChg>
      <pc:sldChg chg="del">
        <pc:chgData name="Spiller, Hannah G." userId="f42f1aa8-bbe2-42da-86ac-84a2e4ce8dc6" providerId="ADAL" clId="{55563C41-1A59-4281-BFF8-D8D2B3389715}" dt="2023-04-12T01:50:04.016" v="1278" actId="47"/>
        <pc:sldMkLst>
          <pc:docMk/>
          <pc:sldMk cId="2011150351" sldId="456"/>
        </pc:sldMkLst>
      </pc:sldChg>
      <pc:sldChg chg="modSp mod">
        <pc:chgData name="Spiller, Hannah G." userId="f42f1aa8-bbe2-42da-86ac-84a2e4ce8dc6" providerId="ADAL" clId="{55563C41-1A59-4281-BFF8-D8D2B3389715}" dt="2023-04-12T02:13:41.252" v="1464" actId="20577"/>
        <pc:sldMkLst>
          <pc:docMk/>
          <pc:sldMk cId="1418779542" sldId="459"/>
        </pc:sldMkLst>
        <pc:spChg chg="mod">
          <ac:chgData name="Spiller, Hannah G." userId="f42f1aa8-bbe2-42da-86ac-84a2e4ce8dc6" providerId="ADAL" clId="{55563C41-1A59-4281-BFF8-D8D2B3389715}" dt="2023-04-12T02:13:41.252" v="1464" actId="20577"/>
          <ac:spMkLst>
            <pc:docMk/>
            <pc:sldMk cId="1418779542" sldId="459"/>
            <ac:spMk id="2" creationId="{53EA05B2-C740-A4E7-07DA-1167AA14C16E}"/>
          </ac:spMkLst>
        </pc:spChg>
      </pc:sldChg>
      <pc:sldChg chg="modNotesTx">
        <pc:chgData name="Spiller, Hannah G." userId="f42f1aa8-bbe2-42da-86ac-84a2e4ce8dc6" providerId="ADAL" clId="{55563C41-1A59-4281-BFF8-D8D2B3389715}" dt="2023-04-12T16:32:14.815" v="3106" actId="20577"/>
        <pc:sldMkLst>
          <pc:docMk/>
          <pc:sldMk cId="1687535543" sldId="461"/>
        </pc:sldMkLst>
      </pc:sldChg>
      <pc:sldChg chg="modSp mod modNotesTx">
        <pc:chgData name="Spiller, Hannah G." userId="f42f1aa8-bbe2-42da-86ac-84a2e4ce8dc6" providerId="ADAL" clId="{55563C41-1A59-4281-BFF8-D8D2B3389715}" dt="2023-04-12T04:16:15.051" v="2995" actId="20577"/>
        <pc:sldMkLst>
          <pc:docMk/>
          <pc:sldMk cId="2863668202" sldId="462"/>
        </pc:sldMkLst>
        <pc:spChg chg="mod">
          <ac:chgData name="Spiller, Hannah G." userId="f42f1aa8-bbe2-42da-86ac-84a2e4ce8dc6" providerId="ADAL" clId="{55563C41-1A59-4281-BFF8-D8D2B3389715}" dt="2023-04-12T04:16:15.051" v="2995" actId="20577"/>
          <ac:spMkLst>
            <pc:docMk/>
            <pc:sldMk cId="2863668202" sldId="462"/>
            <ac:spMk id="3" creationId="{237AEF88-25F6-116F-F43C-FEACAEDA945A}"/>
          </ac:spMkLst>
        </pc:spChg>
      </pc:sldChg>
      <pc:sldChg chg="addSp modSp mod">
        <pc:chgData name="Spiller, Hannah G." userId="f42f1aa8-bbe2-42da-86ac-84a2e4ce8dc6" providerId="ADAL" clId="{55563C41-1A59-4281-BFF8-D8D2B3389715}" dt="2023-04-12T16:40:58.992" v="3130" actId="20577"/>
        <pc:sldMkLst>
          <pc:docMk/>
          <pc:sldMk cId="2950559508" sldId="463"/>
        </pc:sldMkLst>
        <pc:spChg chg="add mod">
          <ac:chgData name="Spiller, Hannah G." userId="f42f1aa8-bbe2-42da-86ac-84a2e4ce8dc6" providerId="ADAL" clId="{55563C41-1A59-4281-BFF8-D8D2B3389715}" dt="2023-04-12T16:40:58.992" v="3130" actId="20577"/>
          <ac:spMkLst>
            <pc:docMk/>
            <pc:sldMk cId="2950559508" sldId="463"/>
            <ac:spMk id="5" creationId="{C9EA8091-0D52-7D3E-08A2-0219F003D7A0}"/>
          </ac:spMkLst>
        </pc:spChg>
      </pc:sldChg>
      <pc:sldChg chg="addSp delSp modSp mod">
        <pc:chgData name="Spiller, Hannah G." userId="f42f1aa8-bbe2-42da-86ac-84a2e4ce8dc6" providerId="ADAL" clId="{55563C41-1A59-4281-BFF8-D8D2B3389715}" dt="2023-04-12T04:10:24.026" v="2886" actId="20577"/>
        <pc:sldMkLst>
          <pc:docMk/>
          <pc:sldMk cId="1334586753" sldId="464"/>
        </pc:sldMkLst>
        <pc:spChg chg="add del mod">
          <ac:chgData name="Spiller, Hannah G." userId="f42f1aa8-bbe2-42da-86ac-84a2e4ce8dc6" providerId="ADAL" clId="{55563C41-1A59-4281-BFF8-D8D2B3389715}" dt="2023-04-12T04:09:59.962" v="2839"/>
          <ac:spMkLst>
            <pc:docMk/>
            <pc:sldMk cId="1334586753" sldId="464"/>
            <ac:spMk id="6" creationId="{91A53B55-FAE8-7E4C-583B-0BA29DEB9170}"/>
          </ac:spMkLst>
        </pc:spChg>
        <pc:spChg chg="add mod">
          <ac:chgData name="Spiller, Hannah G." userId="f42f1aa8-bbe2-42da-86ac-84a2e4ce8dc6" providerId="ADAL" clId="{55563C41-1A59-4281-BFF8-D8D2B3389715}" dt="2023-04-12T04:10:24.026" v="2886" actId="20577"/>
          <ac:spMkLst>
            <pc:docMk/>
            <pc:sldMk cId="1334586753" sldId="464"/>
            <ac:spMk id="7" creationId="{CF9DBF78-8E7B-ABC5-031A-740547A3CF51}"/>
          </ac:spMkLst>
        </pc:spChg>
      </pc:sldChg>
      <pc:sldChg chg="del">
        <pc:chgData name="Spiller, Hannah G." userId="f42f1aa8-bbe2-42da-86ac-84a2e4ce8dc6" providerId="ADAL" clId="{55563C41-1A59-4281-BFF8-D8D2B3389715}" dt="2023-04-12T01:51:08.721" v="1316" actId="47"/>
        <pc:sldMkLst>
          <pc:docMk/>
          <pc:sldMk cId="3520723213" sldId="465"/>
        </pc:sldMkLst>
      </pc:sldChg>
      <pc:sldChg chg="del">
        <pc:chgData name="Spiller, Hannah G." userId="f42f1aa8-bbe2-42da-86ac-84a2e4ce8dc6" providerId="ADAL" clId="{55563C41-1A59-4281-BFF8-D8D2B3389715}" dt="2023-04-12T01:51:37.750" v="1346" actId="47"/>
        <pc:sldMkLst>
          <pc:docMk/>
          <pc:sldMk cId="3446367665" sldId="466"/>
        </pc:sldMkLst>
      </pc:sldChg>
      <pc:sldChg chg="addSp delSp modSp new mod modShow">
        <pc:chgData name="Spiller, Hannah G." userId="f42f1aa8-bbe2-42da-86ac-84a2e4ce8dc6" providerId="ADAL" clId="{55563C41-1A59-4281-BFF8-D8D2B3389715}" dt="2023-04-10T19:39:38.318" v="161" actId="729"/>
        <pc:sldMkLst>
          <pc:docMk/>
          <pc:sldMk cId="3838043917" sldId="467"/>
        </pc:sldMkLst>
        <pc:spChg chg="mod">
          <ac:chgData name="Spiller, Hannah G." userId="f42f1aa8-bbe2-42da-86ac-84a2e4ce8dc6" providerId="ADAL" clId="{55563C41-1A59-4281-BFF8-D8D2B3389715}" dt="2023-04-10T19:36:02.991" v="110" actId="20577"/>
          <ac:spMkLst>
            <pc:docMk/>
            <pc:sldMk cId="3838043917" sldId="467"/>
            <ac:spMk id="2" creationId="{7DE2AA61-F971-7CCE-A857-03A29411DD7C}"/>
          </ac:spMkLst>
        </pc:spChg>
        <pc:spChg chg="del">
          <ac:chgData name="Spiller, Hannah G." userId="f42f1aa8-bbe2-42da-86ac-84a2e4ce8dc6" providerId="ADAL" clId="{55563C41-1A59-4281-BFF8-D8D2B3389715}" dt="2023-04-10T16:41:28.347" v="15" actId="931"/>
          <ac:spMkLst>
            <pc:docMk/>
            <pc:sldMk cId="3838043917" sldId="467"/>
            <ac:spMk id="3" creationId="{ADF634D9-E147-0120-BA21-C1F08A36AA9C}"/>
          </ac:spMkLst>
        </pc:spChg>
        <pc:picChg chg="add mod modCrop">
          <ac:chgData name="Spiller, Hannah G." userId="f42f1aa8-bbe2-42da-86ac-84a2e4ce8dc6" providerId="ADAL" clId="{55563C41-1A59-4281-BFF8-D8D2B3389715}" dt="2023-04-10T16:56:29.946" v="58" actId="14100"/>
          <ac:picMkLst>
            <pc:docMk/>
            <pc:sldMk cId="3838043917" sldId="467"/>
            <ac:picMk id="5" creationId="{A45A1BE0-3175-B1B6-3700-D9B5A189F798}"/>
          </ac:picMkLst>
        </pc:picChg>
        <pc:picChg chg="add mod">
          <ac:chgData name="Spiller, Hannah G." userId="f42f1aa8-bbe2-42da-86ac-84a2e4ce8dc6" providerId="ADAL" clId="{55563C41-1A59-4281-BFF8-D8D2B3389715}" dt="2023-04-10T16:56:56.392" v="59" actId="1076"/>
          <ac:picMkLst>
            <pc:docMk/>
            <pc:sldMk cId="3838043917" sldId="467"/>
            <ac:picMk id="7" creationId="{595EFB15-5749-845C-69F2-37F298150F4D}"/>
          </ac:picMkLst>
        </pc:picChg>
        <pc:picChg chg="add del mod">
          <ac:chgData name="Spiller, Hannah G." userId="f42f1aa8-bbe2-42da-86ac-84a2e4ce8dc6" providerId="ADAL" clId="{55563C41-1A59-4281-BFF8-D8D2B3389715}" dt="2023-04-10T16:45:37.173" v="46" actId="478"/>
          <ac:picMkLst>
            <pc:docMk/>
            <pc:sldMk cId="3838043917" sldId="467"/>
            <ac:picMk id="9" creationId="{7617480D-FA52-AEE4-3DCB-90EA9F271D6D}"/>
          </ac:picMkLst>
        </pc:picChg>
        <pc:picChg chg="add mod modCrop">
          <ac:chgData name="Spiller, Hannah G." userId="f42f1aa8-bbe2-42da-86ac-84a2e4ce8dc6" providerId="ADAL" clId="{55563C41-1A59-4281-BFF8-D8D2B3389715}" dt="2023-04-10T16:56:17.688" v="56" actId="14100"/>
          <ac:picMkLst>
            <pc:docMk/>
            <pc:sldMk cId="3838043917" sldId="467"/>
            <ac:picMk id="11" creationId="{F1BD4806-83A2-EE9A-025B-484C74BA1A3C}"/>
          </ac:picMkLst>
        </pc:picChg>
        <pc:picChg chg="add del mod">
          <ac:chgData name="Spiller, Hannah G." userId="f42f1aa8-bbe2-42da-86ac-84a2e4ce8dc6" providerId="ADAL" clId="{55563C41-1A59-4281-BFF8-D8D2B3389715}" dt="2023-04-10T16:45:12.197" v="42" actId="478"/>
          <ac:picMkLst>
            <pc:docMk/>
            <pc:sldMk cId="3838043917" sldId="467"/>
            <ac:picMk id="13" creationId="{C07E23D5-0A52-12E5-F8AD-7C257CCD8A34}"/>
          </ac:picMkLst>
        </pc:picChg>
        <pc:picChg chg="add del mod">
          <ac:chgData name="Spiller, Hannah G." userId="f42f1aa8-bbe2-42da-86ac-84a2e4ce8dc6" providerId="ADAL" clId="{55563C41-1A59-4281-BFF8-D8D2B3389715}" dt="2023-04-10T16:45:07.594" v="41" actId="478"/>
          <ac:picMkLst>
            <pc:docMk/>
            <pc:sldMk cId="3838043917" sldId="467"/>
            <ac:picMk id="15" creationId="{07527EAA-339D-C4F7-9495-AF6BD5A0F834}"/>
          </ac:picMkLst>
        </pc:picChg>
      </pc:sldChg>
      <pc:sldChg chg="addSp modSp new mod modShow">
        <pc:chgData name="Spiller, Hannah G." userId="f42f1aa8-bbe2-42da-86ac-84a2e4ce8dc6" providerId="ADAL" clId="{55563C41-1A59-4281-BFF8-D8D2B3389715}" dt="2023-04-10T19:39:38.318" v="161" actId="729"/>
        <pc:sldMkLst>
          <pc:docMk/>
          <pc:sldMk cId="2317216324" sldId="468"/>
        </pc:sldMkLst>
        <pc:spChg chg="mod">
          <ac:chgData name="Spiller, Hannah G." userId="f42f1aa8-bbe2-42da-86ac-84a2e4ce8dc6" providerId="ADAL" clId="{55563C41-1A59-4281-BFF8-D8D2B3389715}" dt="2023-04-10T19:36:12.694" v="123" actId="20577"/>
          <ac:spMkLst>
            <pc:docMk/>
            <pc:sldMk cId="2317216324" sldId="468"/>
            <ac:spMk id="2" creationId="{4BE9A743-59E8-1C5D-B801-EBBA0A335CB2}"/>
          </ac:spMkLst>
        </pc:spChg>
        <pc:picChg chg="add mod">
          <ac:chgData name="Spiller, Hannah G." userId="f42f1aa8-bbe2-42da-86ac-84a2e4ce8dc6" providerId="ADAL" clId="{55563C41-1A59-4281-BFF8-D8D2B3389715}" dt="2023-04-10T16:44:13.185" v="39" actId="1076"/>
          <ac:picMkLst>
            <pc:docMk/>
            <pc:sldMk cId="2317216324" sldId="468"/>
            <ac:picMk id="4" creationId="{245AA7BC-F099-8B66-4831-3BEB82618FAB}"/>
          </ac:picMkLst>
        </pc:picChg>
        <pc:picChg chg="add mod">
          <ac:chgData name="Spiller, Hannah G." userId="f42f1aa8-bbe2-42da-86ac-84a2e4ce8dc6" providerId="ADAL" clId="{55563C41-1A59-4281-BFF8-D8D2B3389715}" dt="2023-04-10T16:44:18.734" v="40" actId="1076"/>
          <ac:picMkLst>
            <pc:docMk/>
            <pc:sldMk cId="2317216324" sldId="468"/>
            <ac:picMk id="5" creationId="{C923D158-AB78-64D4-156A-1F95C7E56567}"/>
          </ac:picMkLst>
        </pc:picChg>
      </pc:sldChg>
      <pc:sldChg chg="addSp delSp modSp new mod modShow">
        <pc:chgData name="Spiller, Hannah G." userId="f42f1aa8-bbe2-42da-86ac-84a2e4ce8dc6" providerId="ADAL" clId="{55563C41-1A59-4281-BFF8-D8D2B3389715}" dt="2023-04-10T19:39:38.318" v="161" actId="729"/>
        <pc:sldMkLst>
          <pc:docMk/>
          <pc:sldMk cId="57904567" sldId="469"/>
        </pc:sldMkLst>
        <pc:spChg chg="mod">
          <ac:chgData name="Spiller, Hannah G." userId="f42f1aa8-bbe2-42da-86ac-84a2e4ce8dc6" providerId="ADAL" clId="{55563C41-1A59-4281-BFF8-D8D2B3389715}" dt="2023-04-10T19:39:21.724" v="160" actId="20577"/>
          <ac:spMkLst>
            <pc:docMk/>
            <pc:sldMk cId="57904567" sldId="469"/>
            <ac:spMk id="2" creationId="{B2B51213-B056-A8D6-8667-74BE976395FB}"/>
          </ac:spMkLst>
        </pc:spChg>
        <pc:spChg chg="del">
          <ac:chgData name="Spiller, Hannah G." userId="f42f1aa8-bbe2-42da-86ac-84a2e4ce8dc6" providerId="ADAL" clId="{55563C41-1A59-4281-BFF8-D8D2B3389715}" dt="2023-04-10T17:12:49.280" v="61" actId="931"/>
          <ac:spMkLst>
            <pc:docMk/>
            <pc:sldMk cId="57904567" sldId="469"/>
            <ac:spMk id="3" creationId="{1ED46A30-343A-A5FD-554C-749C1C04CE67}"/>
          </ac:spMkLst>
        </pc:spChg>
        <pc:picChg chg="add mod ord modCrop">
          <ac:chgData name="Spiller, Hannah G." userId="f42f1aa8-bbe2-42da-86ac-84a2e4ce8dc6" providerId="ADAL" clId="{55563C41-1A59-4281-BFF8-D8D2B3389715}" dt="2023-04-10T19:38:37.416" v="140" actId="1076"/>
          <ac:picMkLst>
            <pc:docMk/>
            <pc:sldMk cId="57904567" sldId="469"/>
            <ac:picMk id="5" creationId="{651F159E-91CB-9436-A5D9-33E89C402BB7}"/>
          </ac:picMkLst>
        </pc:picChg>
        <pc:picChg chg="add mod modCrop">
          <ac:chgData name="Spiller, Hannah G." userId="f42f1aa8-bbe2-42da-86ac-84a2e4ce8dc6" providerId="ADAL" clId="{55563C41-1A59-4281-BFF8-D8D2B3389715}" dt="2023-04-10T19:37:11.758" v="134" actId="1076"/>
          <ac:picMkLst>
            <pc:docMk/>
            <pc:sldMk cId="57904567" sldId="469"/>
            <ac:picMk id="7" creationId="{EB2124FE-A847-E015-3C66-47840ECDECB6}"/>
          </ac:picMkLst>
        </pc:picChg>
        <pc:picChg chg="add mod modCrop">
          <ac:chgData name="Spiller, Hannah G." userId="f42f1aa8-bbe2-42da-86ac-84a2e4ce8dc6" providerId="ADAL" clId="{55563C41-1A59-4281-BFF8-D8D2B3389715}" dt="2023-04-10T19:38:56.710" v="143" actId="1076"/>
          <ac:picMkLst>
            <pc:docMk/>
            <pc:sldMk cId="57904567" sldId="469"/>
            <ac:picMk id="9" creationId="{E31C1D0A-ED5E-0B6F-CAEC-04B6772530A0}"/>
          </ac:picMkLst>
        </pc:picChg>
      </pc:sldChg>
      <pc:sldChg chg="addSp delSp modSp add mod">
        <pc:chgData name="Spiller, Hannah G." userId="f42f1aa8-bbe2-42da-86ac-84a2e4ce8dc6" providerId="ADAL" clId="{55563C41-1A59-4281-BFF8-D8D2B3389715}" dt="2023-04-12T03:50:45.648" v="1940" actId="1076"/>
        <pc:sldMkLst>
          <pc:docMk/>
          <pc:sldMk cId="757621392" sldId="470"/>
        </pc:sldMkLst>
        <pc:spChg chg="mod">
          <ac:chgData name="Spiller, Hannah G." userId="f42f1aa8-bbe2-42da-86ac-84a2e4ce8dc6" providerId="ADAL" clId="{55563C41-1A59-4281-BFF8-D8D2B3389715}" dt="2023-04-11T20:21:25.322" v="1029" actId="20577"/>
          <ac:spMkLst>
            <pc:docMk/>
            <pc:sldMk cId="757621392" sldId="470"/>
            <ac:spMk id="2" creationId="{AF61DCDC-BA0F-F5B9-4837-1C89DEEF2C2A}"/>
          </ac:spMkLst>
        </pc:spChg>
        <pc:spChg chg="add del mod">
          <ac:chgData name="Spiller, Hannah G." userId="f42f1aa8-bbe2-42da-86ac-84a2e4ce8dc6" providerId="ADAL" clId="{55563C41-1A59-4281-BFF8-D8D2B3389715}" dt="2023-04-12T03:50:32.491" v="1938"/>
          <ac:spMkLst>
            <pc:docMk/>
            <pc:sldMk cId="757621392" sldId="470"/>
            <ac:spMk id="16" creationId="{53B4016D-F596-1E91-A69C-47AC2DC48F9A}"/>
          </ac:spMkLst>
        </pc:spChg>
        <pc:spChg chg="add mod">
          <ac:chgData name="Spiller, Hannah G." userId="f42f1aa8-bbe2-42da-86ac-84a2e4ce8dc6" providerId="ADAL" clId="{55563C41-1A59-4281-BFF8-D8D2B3389715}" dt="2023-04-12T03:50:45.648" v="1940" actId="1076"/>
          <ac:spMkLst>
            <pc:docMk/>
            <pc:sldMk cId="757621392" sldId="470"/>
            <ac:spMk id="17" creationId="{8D03B019-EEC9-7570-9532-71AE4F03206F}"/>
          </ac:spMkLst>
        </pc:spChg>
        <pc:picChg chg="add mod">
          <ac:chgData name="Spiller, Hannah G." userId="f42f1aa8-bbe2-42da-86ac-84a2e4ce8dc6" providerId="ADAL" clId="{55563C41-1A59-4281-BFF8-D8D2B3389715}" dt="2023-04-11T20:20:37.393" v="970" actId="1076"/>
          <ac:picMkLst>
            <pc:docMk/>
            <pc:sldMk cId="757621392" sldId="470"/>
            <ac:picMk id="3" creationId="{AE403EF5-E247-2277-AA73-FD4C0D60B880}"/>
          </ac:picMkLst>
        </pc:picChg>
        <pc:picChg chg="del">
          <ac:chgData name="Spiller, Hannah G." userId="f42f1aa8-bbe2-42da-86ac-84a2e4ce8dc6" providerId="ADAL" clId="{55563C41-1A59-4281-BFF8-D8D2B3389715}" dt="2023-04-11T20:20:33.686" v="969" actId="478"/>
          <ac:picMkLst>
            <pc:docMk/>
            <pc:sldMk cId="757621392" sldId="470"/>
            <ac:picMk id="5" creationId="{52A822BE-0767-1598-A08C-3D5449BBD5E9}"/>
          </ac:picMkLst>
        </pc:picChg>
      </pc:sldChg>
      <pc:sldChg chg="addSp modSp add mod">
        <pc:chgData name="Spiller, Hannah G." userId="f42f1aa8-bbe2-42da-86ac-84a2e4ce8dc6" providerId="ADAL" clId="{55563C41-1A59-4281-BFF8-D8D2B3389715}" dt="2023-04-12T03:51:06.095" v="1942" actId="1076"/>
        <pc:sldMkLst>
          <pc:docMk/>
          <pc:sldMk cId="2163660579" sldId="471"/>
        </pc:sldMkLst>
        <pc:spChg chg="mod">
          <ac:chgData name="Spiller, Hannah G." userId="f42f1aa8-bbe2-42da-86ac-84a2e4ce8dc6" providerId="ADAL" clId="{55563C41-1A59-4281-BFF8-D8D2B3389715}" dt="2023-04-11T20:21:07.591" v="988" actId="20577"/>
          <ac:spMkLst>
            <pc:docMk/>
            <pc:sldMk cId="2163660579" sldId="471"/>
            <ac:spMk id="2" creationId="{D3B93EEF-EE5F-2046-CFB3-ED8E536F2302}"/>
          </ac:spMkLst>
        </pc:spChg>
        <pc:spChg chg="add mod">
          <ac:chgData name="Spiller, Hannah G." userId="f42f1aa8-bbe2-42da-86ac-84a2e4ce8dc6" providerId="ADAL" clId="{55563C41-1A59-4281-BFF8-D8D2B3389715}" dt="2023-04-12T03:51:06.095" v="1942" actId="1076"/>
          <ac:spMkLst>
            <pc:docMk/>
            <pc:sldMk cId="2163660579" sldId="471"/>
            <ac:spMk id="3" creationId="{D618E9B2-CF1A-1F3E-C563-F239B9FBEB56}"/>
          </ac:spMkLst>
        </pc:spChg>
      </pc:sldChg>
      <pc:sldChg chg="modSp add del mod">
        <pc:chgData name="Spiller, Hannah G." userId="f42f1aa8-bbe2-42da-86ac-84a2e4ce8dc6" providerId="ADAL" clId="{55563C41-1A59-4281-BFF8-D8D2B3389715}" dt="2023-04-12T02:05:33.021" v="1359" actId="47"/>
        <pc:sldMkLst>
          <pc:docMk/>
          <pc:sldMk cId="1269595515" sldId="472"/>
        </pc:sldMkLst>
        <pc:spChg chg="mod">
          <ac:chgData name="Spiller, Hannah G." userId="f42f1aa8-bbe2-42da-86ac-84a2e4ce8dc6" providerId="ADAL" clId="{55563C41-1A59-4281-BFF8-D8D2B3389715}" dt="2023-04-11T20:27:57.383" v="1104" actId="20577"/>
          <ac:spMkLst>
            <pc:docMk/>
            <pc:sldMk cId="1269595515" sldId="472"/>
            <ac:spMk id="2" creationId="{AF61DCDC-BA0F-F5B9-4837-1C89DEEF2C2A}"/>
          </ac:spMkLst>
        </pc:spChg>
      </pc:sldChg>
      <pc:sldChg chg="add del">
        <pc:chgData name="Spiller, Hannah G." userId="f42f1aa8-bbe2-42da-86ac-84a2e4ce8dc6" providerId="ADAL" clId="{55563C41-1A59-4281-BFF8-D8D2B3389715}" dt="2023-04-11T20:23:50.889" v="1070"/>
        <pc:sldMkLst>
          <pc:docMk/>
          <pc:sldMk cId="3116196228" sldId="472"/>
        </pc:sldMkLst>
      </pc:sldChg>
      <pc:sldChg chg="modSp add del mod">
        <pc:chgData name="Spiller, Hannah G." userId="f42f1aa8-bbe2-42da-86ac-84a2e4ce8dc6" providerId="ADAL" clId="{55563C41-1A59-4281-BFF8-D8D2B3389715}" dt="2023-04-12T02:05:33.021" v="1359" actId="47"/>
        <pc:sldMkLst>
          <pc:docMk/>
          <pc:sldMk cId="3667090847" sldId="473"/>
        </pc:sldMkLst>
        <pc:spChg chg="mod">
          <ac:chgData name="Spiller, Hannah G." userId="f42f1aa8-bbe2-42da-86ac-84a2e4ce8dc6" providerId="ADAL" clId="{55563C41-1A59-4281-BFF8-D8D2B3389715}" dt="2023-04-11T20:28:22.038" v="1110" actId="20577"/>
          <ac:spMkLst>
            <pc:docMk/>
            <pc:sldMk cId="3667090847" sldId="473"/>
            <ac:spMk id="2" creationId="{D3B93EEF-EE5F-2046-CFB3-ED8E536F2302}"/>
          </ac:spMkLst>
        </pc:spChg>
      </pc:sldChg>
      <pc:sldChg chg="modSp add del mod">
        <pc:chgData name="Spiller, Hannah G." userId="f42f1aa8-bbe2-42da-86ac-84a2e4ce8dc6" providerId="ADAL" clId="{55563C41-1A59-4281-BFF8-D8D2B3389715}" dt="2023-04-12T02:05:33.021" v="1359" actId="47"/>
        <pc:sldMkLst>
          <pc:docMk/>
          <pc:sldMk cId="1641440483" sldId="474"/>
        </pc:sldMkLst>
        <pc:spChg chg="mod">
          <ac:chgData name="Spiller, Hannah G." userId="f42f1aa8-bbe2-42da-86ac-84a2e4ce8dc6" providerId="ADAL" clId="{55563C41-1A59-4281-BFF8-D8D2B3389715}" dt="2023-04-11T20:28:52.370" v="1118" actId="20577"/>
          <ac:spMkLst>
            <pc:docMk/>
            <pc:sldMk cId="1641440483" sldId="474"/>
            <ac:spMk id="2" creationId="{7E684AEC-FC68-C3D2-02FB-73BA73FDBF88}"/>
          </ac:spMkLst>
        </pc:spChg>
      </pc:sldChg>
      <pc:sldChg chg="add del">
        <pc:chgData name="Spiller, Hannah G." userId="f42f1aa8-bbe2-42da-86ac-84a2e4ce8dc6" providerId="ADAL" clId="{55563C41-1A59-4281-BFF8-D8D2B3389715}" dt="2023-04-12T02:05:33.021" v="1359" actId="47"/>
        <pc:sldMkLst>
          <pc:docMk/>
          <pc:sldMk cId="1018776602" sldId="480"/>
        </pc:sldMkLst>
      </pc:sldChg>
      <pc:sldChg chg="addSp delSp modSp add mod">
        <pc:chgData name="Spiller, Hannah G." userId="f42f1aa8-bbe2-42da-86ac-84a2e4ce8dc6" providerId="ADAL" clId="{55563C41-1A59-4281-BFF8-D8D2B3389715}" dt="2023-04-12T04:06:23.458" v="2582" actId="20577"/>
        <pc:sldMkLst>
          <pc:docMk/>
          <pc:sldMk cId="1900548505" sldId="481"/>
        </pc:sldMkLst>
        <pc:spChg chg="mod">
          <ac:chgData name="Spiller, Hannah G." userId="f42f1aa8-bbe2-42da-86ac-84a2e4ce8dc6" providerId="ADAL" clId="{55563C41-1A59-4281-BFF8-D8D2B3389715}" dt="2023-04-12T01:48:59.895" v="1258" actId="20577"/>
          <ac:spMkLst>
            <pc:docMk/>
            <pc:sldMk cId="1900548505" sldId="481"/>
            <ac:spMk id="2" creationId="{ADF6BF9E-E3C0-3F87-D66B-3E30215CD9AB}"/>
          </ac:spMkLst>
        </pc:spChg>
        <pc:spChg chg="add mod">
          <ac:chgData name="Spiller, Hannah G." userId="f42f1aa8-bbe2-42da-86ac-84a2e4ce8dc6" providerId="ADAL" clId="{55563C41-1A59-4281-BFF8-D8D2B3389715}" dt="2023-04-12T01:47:39.979" v="1203" actId="1076"/>
          <ac:spMkLst>
            <pc:docMk/>
            <pc:sldMk cId="1900548505" sldId="481"/>
            <ac:spMk id="4" creationId="{704284D8-4201-547E-2A6A-76C2C22E92D1}"/>
          </ac:spMkLst>
        </pc:spChg>
        <pc:spChg chg="add mod">
          <ac:chgData name="Spiller, Hannah G." userId="f42f1aa8-bbe2-42da-86ac-84a2e4ce8dc6" providerId="ADAL" clId="{55563C41-1A59-4281-BFF8-D8D2B3389715}" dt="2023-04-12T04:06:23.458" v="2582" actId="20577"/>
          <ac:spMkLst>
            <pc:docMk/>
            <pc:sldMk cId="1900548505" sldId="481"/>
            <ac:spMk id="11" creationId="{B4377058-2DED-6245-A884-68BDC9FB14B2}"/>
          </ac:spMkLst>
        </pc:spChg>
        <pc:spChg chg="mod">
          <ac:chgData name="Spiller, Hannah G." userId="f42f1aa8-bbe2-42da-86ac-84a2e4ce8dc6" providerId="ADAL" clId="{55563C41-1A59-4281-BFF8-D8D2B3389715}" dt="2023-04-12T04:04:06.517" v="2344" actId="1076"/>
          <ac:spMkLst>
            <pc:docMk/>
            <pc:sldMk cId="1900548505" sldId="481"/>
            <ac:spMk id="15" creationId="{1CBAB314-968B-787A-158A-1E34648CF80A}"/>
          </ac:spMkLst>
        </pc:spChg>
        <pc:spChg chg="del mod">
          <ac:chgData name="Spiller, Hannah G." userId="f42f1aa8-bbe2-42da-86ac-84a2e4ce8dc6" providerId="ADAL" clId="{55563C41-1A59-4281-BFF8-D8D2B3389715}" dt="2023-04-12T01:47:31.811" v="1201" actId="478"/>
          <ac:spMkLst>
            <pc:docMk/>
            <pc:sldMk cId="1900548505" sldId="481"/>
            <ac:spMk id="17" creationId="{BD32CA47-B625-DC73-556E-586685C7E229}"/>
          </ac:spMkLst>
        </pc:spChg>
        <pc:spChg chg="mod">
          <ac:chgData name="Spiller, Hannah G." userId="f42f1aa8-bbe2-42da-86ac-84a2e4ce8dc6" providerId="ADAL" clId="{55563C41-1A59-4281-BFF8-D8D2B3389715}" dt="2023-04-12T04:04:06.517" v="2344" actId="1076"/>
          <ac:spMkLst>
            <pc:docMk/>
            <pc:sldMk cId="1900548505" sldId="481"/>
            <ac:spMk id="18" creationId="{AA64E67D-B0D1-4C55-5670-A35AF397C229}"/>
          </ac:spMkLst>
        </pc:spChg>
        <pc:picChg chg="add mod">
          <ac:chgData name="Spiller, Hannah G." userId="f42f1aa8-bbe2-42da-86ac-84a2e4ce8dc6" providerId="ADAL" clId="{55563C41-1A59-4281-BFF8-D8D2B3389715}" dt="2023-04-12T01:47:39.979" v="1203" actId="1076"/>
          <ac:picMkLst>
            <pc:docMk/>
            <pc:sldMk cId="1900548505" sldId="481"/>
            <ac:picMk id="3" creationId="{D567DAA1-DFC9-0C39-B9CC-9674C49EC7C2}"/>
          </ac:picMkLst>
        </pc:picChg>
        <pc:picChg chg="mod">
          <ac:chgData name="Spiller, Hannah G." userId="f42f1aa8-bbe2-42da-86ac-84a2e4ce8dc6" providerId="ADAL" clId="{55563C41-1A59-4281-BFF8-D8D2B3389715}" dt="2023-04-12T04:04:06.517" v="2344" actId="1076"/>
          <ac:picMkLst>
            <pc:docMk/>
            <pc:sldMk cId="1900548505" sldId="481"/>
            <ac:picMk id="8" creationId="{C48F4FB5-B547-A5E8-92A5-06D06461A42E}"/>
          </ac:picMkLst>
        </pc:picChg>
        <pc:picChg chg="del">
          <ac:chgData name="Spiller, Hannah G." userId="f42f1aa8-bbe2-42da-86ac-84a2e4ce8dc6" providerId="ADAL" clId="{55563C41-1A59-4281-BFF8-D8D2B3389715}" dt="2023-04-12T01:47:33.157" v="1202" actId="478"/>
          <ac:picMkLst>
            <pc:docMk/>
            <pc:sldMk cId="1900548505" sldId="481"/>
            <ac:picMk id="16" creationId="{F994CBB1-C201-6F5E-EC8A-8D5F1614E381}"/>
          </ac:picMkLst>
        </pc:picChg>
        <pc:cxnChg chg="add mod">
          <ac:chgData name="Spiller, Hannah G." userId="f42f1aa8-bbe2-42da-86ac-84a2e4ce8dc6" providerId="ADAL" clId="{55563C41-1A59-4281-BFF8-D8D2B3389715}" dt="2023-04-12T01:50:30.599" v="1284" actId="14100"/>
          <ac:cxnSpMkLst>
            <pc:docMk/>
            <pc:sldMk cId="1900548505" sldId="481"/>
            <ac:cxnSpMk id="5" creationId="{9666CE1A-0B7F-828D-7EC7-D29F78DA6AB2}"/>
          </ac:cxnSpMkLst>
        </pc:cxnChg>
        <pc:cxnChg chg="add mod">
          <ac:chgData name="Spiller, Hannah G." userId="f42f1aa8-bbe2-42da-86ac-84a2e4ce8dc6" providerId="ADAL" clId="{55563C41-1A59-4281-BFF8-D8D2B3389715}" dt="2023-04-12T01:50:37.183" v="1287" actId="14100"/>
          <ac:cxnSpMkLst>
            <pc:docMk/>
            <pc:sldMk cId="1900548505" sldId="481"/>
            <ac:cxnSpMk id="7" creationId="{809A0754-F588-167A-E31C-DD1E40780374}"/>
          </ac:cxnSpMkLst>
        </pc:cxnChg>
        <pc:cxnChg chg="mod">
          <ac:chgData name="Spiller, Hannah G." userId="f42f1aa8-bbe2-42da-86ac-84a2e4ce8dc6" providerId="ADAL" clId="{55563C41-1A59-4281-BFF8-D8D2B3389715}" dt="2023-04-12T04:04:06.517" v="2344" actId="1076"/>
          <ac:cxnSpMkLst>
            <pc:docMk/>
            <pc:sldMk cId="1900548505" sldId="481"/>
            <ac:cxnSpMk id="9" creationId="{F6E0D467-B919-BB25-2068-EAC659084F85}"/>
          </ac:cxnSpMkLst>
        </pc:cxnChg>
      </pc:sldChg>
      <pc:sldChg chg="addSp delSp modSp add mod">
        <pc:chgData name="Spiller, Hannah G." userId="f42f1aa8-bbe2-42da-86ac-84a2e4ce8dc6" providerId="ADAL" clId="{55563C41-1A59-4281-BFF8-D8D2B3389715}" dt="2023-04-12T04:09:47.471" v="2837" actId="20577"/>
        <pc:sldMkLst>
          <pc:docMk/>
          <pc:sldMk cId="3393169720" sldId="482"/>
        </pc:sldMkLst>
        <pc:spChg chg="mod">
          <ac:chgData name="Spiller, Hannah G." userId="f42f1aa8-bbe2-42da-86ac-84a2e4ce8dc6" providerId="ADAL" clId="{55563C41-1A59-4281-BFF8-D8D2B3389715}" dt="2023-04-12T01:50:01.522" v="1277" actId="20577"/>
          <ac:spMkLst>
            <pc:docMk/>
            <pc:sldMk cId="3393169720" sldId="482"/>
            <ac:spMk id="2" creationId="{ADF6BF9E-E3C0-3F87-D66B-3E30215CD9AB}"/>
          </ac:spMkLst>
        </pc:spChg>
        <pc:spChg chg="del">
          <ac:chgData name="Spiller, Hannah G." userId="f42f1aa8-bbe2-42da-86ac-84a2e4ce8dc6" providerId="ADAL" clId="{55563C41-1A59-4281-BFF8-D8D2B3389715}" dt="2023-04-12T01:49:40.795" v="1259" actId="478"/>
          <ac:spMkLst>
            <pc:docMk/>
            <pc:sldMk cId="3393169720" sldId="482"/>
            <ac:spMk id="4" creationId="{704284D8-4201-547E-2A6A-76C2C22E92D1}"/>
          </ac:spMkLst>
        </pc:spChg>
        <pc:spChg chg="add mod">
          <ac:chgData name="Spiller, Hannah G." userId="f42f1aa8-bbe2-42da-86ac-84a2e4ce8dc6" providerId="ADAL" clId="{55563C41-1A59-4281-BFF8-D8D2B3389715}" dt="2023-04-12T01:49:48.060" v="1261" actId="1076"/>
          <ac:spMkLst>
            <pc:docMk/>
            <pc:sldMk cId="3393169720" sldId="482"/>
            <ac:spMk id="5" creationId="{F563C2E3-09A2-1866-0E92-1A1E0E3663B4}"/>
          </ac:spMkLst>
        </pc:spChg>
        <pc:spChg chg="add mod">
          <ac:chgData name="Spiller, Hannah G." userId="f42f1aa8-bbe2-42da-86ac-84a2e4ce8dc6" providerId="ADAL" clId="{55563C41-1A59-4281-BFF8-D8D2B3389715}" dt="2023-04-12T04:09:47.471" v="2837" actId="20577"/>
          <ac:spMkLst>
            <pc:docMk/>
            <pc:sldMk cId="3393169720" sldId="482"/>
            <ac:spMk id="10" creationId="{6B2446FE-31B9-D9E6-EFD9-6A6152CC8EE7}"/>
          </ac:spMkLst>
        </pc:spChg>
        <pc:spChg chg="add del mod">
          <ac:chgData name="Spiller, Hannah G." userId="f42f1aa8-bbe2-42da-86ac-84a2e4ce8dc6" providerId="ADAL" clId="{55563C41-1A59-4281-BFF8-D8D2B3389715}" dt="2023-04-12T04:08:56.268" v="2799" actId="478"/>
          <ac:spMkLst>
            <pc:docMk/>
            <pc:sldMk cId="3393169720" sldId="482"/>
            <ac:spMk id="11" creationId="{03E0D539-4EE6-73BF-A25C-7F3FCD36F7AF}"/>
          </ac:spMkLst>
        </pc:spChg>
        <pc:spChg chg="add mod">
          <ac:chgData name="Spiller, Hannah G." userId="f42f1aa8-bbe2-42da-86ac-84a2e4ce8dc6" providerId="ADAL" clId="{55563C41-1A59-4281-BFF8-D8D2B3389715}" dt="2023-04-12T04:09:21.469" v="2830" actId="122"/>
          <ac:spMkLst>
            <pc:docMk/>
            <pc:sldMk cId="3393169720" sldId="482"/>
            <ac:spMk id="12" creationId="{6474C95B-74A0-57DD-74AA-973B21506C96}"/>
          </ac:spMkLst>
        </pc:spChg>
        <pc:spChg chg="mod">
          <ac:chgData name="Spiller, Hannah G." userId="f42f1aa8-bbe2-42da-86ac-84a2e4ce8dc6" providerId="ADAL" clId="{55563C41-1A59-4281-BFF8-D8D2B3389715}" dt="2023-04-12T04:07:17.358" v="2583" actId="1076"/>
          <ac:spMkLst>
            <pc:docMk/>
            <pc:sldMk cId="3393169720" sldId="482"/>
            <ac:spMk id="15" creationId="{1CBAB314-968B-787A-158A-1E34648CF80A}"/>
          </ac:spMkLst>
        </pc:spChg>
        <pc:picChg chg="mod">
          <ac:chgData name="Spiller, Hannah G." userId="f42f1aa8-bbe2-42da-86ac-84a2e4ce8dc6" providerId="ADAL" clId="{55563C41-1A59-4281-BFF8-D8D2B3389715}" dt="2023-04-12T04:07:17.358" v="2583" actId="1076"/>
          <ac:picMkLst>
            <pc:docMk/>
            <pc:sldMk cId="3393169720" sldId="482"/>
            <ac:picMk id="8" creationId="{C48F4FB5-B547-A5E8-92A5-06D06461A42E}"/>
          </ac:picMkLst>
        </pc:picChg>
        <pc:cxnChg chg="add mod">
          <ac:chgData name="Spiller, Hannah G." userId="f42f1aa8-bbe2-42da-86ac-84a2e4ce8dc6" providerId="ADAL" clId="{55563C41-1A59-4281-BFF8-D8D2B3389715}" dt="2023-04-12T04:07:17.358" v="2583" actId="1076"/>
          <ac:cxnSpMkLst>
            <pc:docMk/>
            <pc:sldMk cId="3393169720" sldId="482"/>
            <ac:cxnSpMk id="6" creationId="{7A10F93A-2E1D-612B-F247-1D0735DFC35C}"/>
          </ac:cxnSpMkLst>
        </pc:cxnChg>
        <pc:cxnChg chg="mod">
          <ac:chgData name="Spiller, Hannah G." userId="f42f1aa8-bbe2-42da-86ac-84a2e4ce8dc6" providerId="ADAL" clId="{55563C41-1A59-4281-BFF8-D8D2B3389715}" dt="2023-04-12T04:07:17.358" v="2583" actId="1076"/>
          <ac:cxnSpMkLst>
            <pc:docMk/>
            <pc:sldMk cId="3393169720" sldId="482"/>
            <ac:cxnSpMk id="9" creationId="{F6E0D467-B919-BB25-2068-EAC659084F85}"/>
          </ac:cxnSpMkLst>
        </pc:cxnChg>
      </pc:sldChg>
      <pc:sldChg chg="addSp modSp add mod">
        <pc:chgData name="Spiller, Hannah G." userId="f42f1aa8-bbe2-42da-86ac-84a2e4ce8dc6" providerId="ADAL" clId="{55563C41-1A59-4281-BFF8-D8D2B3389715}" dt="2023-04-12T04:10:44.308" v="2924" actId="20577"/>
        <pc:sldMkLst>
          <pc:docMk/>
          <pc:sldMk cId="1324028266" sldId="483"/>
        </pc:sldMkLst>
        <pc:spChg chg="mod">
          <ac:chgData name="Spiller, Hannah G." userId="f42f1aa8-bbe2-42da-86ac-84a2e4ce8dc6" providerId="ADAL" clId="{55563C41-1A59-4281-BFF8-D8D2B3389715}" dt="2023-04-12T01:51:06.108" v="1315" actId="20577"/>
          <ac:spMkLst>
            <pc:docMk/>
            <pc:sldMk cId="1324028266" sldId="483"/>
            <ac:spMk id="2" creationId="{AF61DCDC-BA0F-F5B9-4837-1C89DEEF2C2A}"/>
          </ac:spMkLst>
        </pc:spChg>
        <pc:spChg chg="add mod">
          <ac:chgData name="Spiller, Hannah G." userId="f42f1aa8-bbe2-42da-86ac-84a2e4ce8dc6" providerId="ADAL" clId="{55563C41-1A59-4281-BFF8-D8D2B3389715}" dt="2023-04-12T04:10:44.308" v="2924" actId="20577"/>
          <ac:spMkLst>
            <pc:docMk/>
            <pc:sldMk cId="1324028266" sldId="483"/>
            <ac:spMk id="17" creationId="{8B9182AB-0AD6-5022-C2B7-D3B2D99E24F9}"/>
          </ac:spMkLst>
        </pc:spChg>
      </pc:sldChg>
      <pc:sldChg chg="addSp modSp add mod">
        <pc:chgData name="Spiller, Hannah G." userId="f42f1aa8-bbe2-42da-86ac-84a2e4ce8dc6" providerId="ADAL" clId="{55563C41-1A59-4281-BFF8-D8D2B3389715}" dt="2023-04-12T04:11:10.703" v="2976" actId="20577"/>
        <pc:sldMkLst>
          <pc:docMk/>
          <pc:sldMk cId="3158163939" sldId="484"/>
        </pc:sldMkLst>
        <pc:spChg chg="mod">
          <ac:chgData name="Spiller, Hannah G." userId="f42f1aa8-bbe2-42da-86ac-84a2e4ce8dc6" providerId="ADAL" clId="{55563C41-1A59-4281-BFF8-D8D2B3389715}" dt="2023-04-12T01:51:33.846" v="1345" actId="20577"/>
          <ac:spMkLst>
            <pc:docMk/>
            <pc:sldMk cId="3158163939" sldId="484"/>
            <ac:spMk id="2" creationId="{D3B93EEF-EE5F-2046-CFB3-ED8E536F2302}"/>
          </ac:spMkLst>
        </pc:spChg>
        <pc:spChg chg="add mod">
          <ac:chgData name="Spiller, Hannah G." userId="f42f1aa8-bbe2-42da-86ac-84a2e4ce8dc6" providerId="ADAL" clId="{55563C41-1A59-4281-BFF8-D8D2B3389715}" dt="2023-04-12T04:11:10.703" v="2976" actId="20577"/>
          <ac:spMkLst>
            <pc:docMk/>
            <pc:sldMk cId="3158163939" sldId="484"/>
            <ac:spMk id="12" creationId="{AFEBDAB0-ED01-EBED-C6CD-EFBED49B986F}"/>
          </ac:spMkLst>
        </pc:spChg>
      </pc:sldChg>
      <pc:sldChg chg="addSp delSp modSp new mod">
        <pc:chgData name="Spiller, Hannah G." userId="f42f1aa8-bbe2-42da-86ac-84a2e4ce8dc6" providerId="ADAL" clId="{55563C41-1A59-4281-BFF8-D8D2B3389715}" dt="2023-04-12T02:23:02.198" v="1540" actId="20577"/>
        <pc:sldMkLst>
          <pc:docMk/>
          <pc:sldMk cId="1678058187" sldId="486"/>
        </pc:sldMkLst>
        <pc:spChg chg="mod">
          <ac:chgData name="Spiller, Hannah G." userId="f42f1aa8-bbe2-42da-86ac-84a2e4ce8dc6" providerId="ADAL" clId="{55563C41-1A59-4281-BFF8-D8D2B3389715}" dt="2023-04-12T02:23:02.198" v="1540" actId="20577"/>
          <ac:spMkLst>
            <pc:docMk/>
            <pc:sldMk cId="1678058187" sldId="486"/>
            <ac:spMk id="2" creationId="{40ADD11E-0375-F8E5-BFAA-9EE274109F76}"/>
          </ac:spMkLst>
        </pc:spChg>
        <pc:spChg chg="del">
          <ac:chgData name="Spiller, Hannah G." userId="f42f1aa8-bbe2-42da-86ac-84a2e4ce8dc6" providerId="ADAL" clId="{55563C41-1A59-4281-BFF8-D8D2B3389715}" dt="2023-04-12T02:18:20.347" v="1467" actId="478"/>
          <ac:spMkLst>
            <pc:docMk/>
            <pc:sldMk cId="1678058187" sldId="486"/>
            <ac:spMk id="3" creationId="{C5D99A1D-91A4-9AA0-A499-8443084F41E7}"/>
          </ac:spMkLst>
        </pc:spChg>
        <pc:spChg chg="add mod">
          <ac:chgData name="Spiller, Hannah G." userId="f42f1aa8-bbe2-42da-86ac-84a2e4ce8dc6" providerId="ADAL" clId="{55563C41-1A59-4281-BFF8-D8D2B3389715}" dt="2023-04-12T02:21:38.574" v="1514" actId="1076"/>
          <ac:spMkLst>
            <pc:docMk/>
            <pc:sldMk cId="1678058187" sldId="486"/>
            <ac:spMk id="20" creationId="{FE0B59A6-4001-1872-B591-2E94182461EF}"/>
          </ac:spMkLst>
        </pc:spChg>
        <pc:spChg chg="add ord">
          <ac:chgData name="Spiller, Hannah G." userId="f42f1aa8-bbe2-42da-86ac-84a2e4ce8dc6" providerId="ADAL" clId="{55563C41-1A59-4281-BFF8-D8D2B3389715}" dt="2023-04-12T02:21:50.126" v="1516" actId="167"/>
          <ac:spMkLst>
            <pc:docMk/>
            <pc:sldMk cId="1678058187" sldId="486"/>
            <ac:spMk id="21" creationId="{B523089E-FDA1-1962-696D-833B16CB5D0D}"/>
          </ac:spMkLst>
        </pc:spChg>
        <pc:picChg chg="add mod">
          <ac:chgData name="Spiller, Hannah G." userId="f42f1aa8-bbe2-42da-86ac-84a2e4ce8dc6" providerId="ADAL" clId="{55563C41-1A59-4281-BFF8-D8D2B3389715}" dt="2023-04-12T02:18:34.315" v="1468" actId="14100"/>
          <ac:picMkLst>
            <pc:docMk/>
            <pc:sldMk cId="1678058187" sldId="486"/>
            <ac:picMk id="4" creationId="{AE0FAA08-E817-DABF-5BB2-4151B0116F83}"/>
          </ac:picMkLst>
        </pc:picChg>
        <pc:cxnChg chg="add mod">
          <ac:chgData name="Spiller, Hannah G." userId="f42f1aa8-bbe2-42da-86ac-84a2e4ce8dc6" providerId="ADAL" clId="{55563C41-1A59-4281-BFF8-D8D2B3389715}" dt="2023-04-12T02:22:00.987" v="1519" actId="14100"/>
          <ac:cxnSpMkLst>
            <pc:docMk/>
            <pc:sldMk cId="1678058187" sldId="486"/>
            <ac:cxnSpMk id="5" creationId="{80A59EA1-CAA0-6F6D-9BD1-42D2FC9B75ED}"/>
          </ac:cxnSpMkLst>
        </pc:cxnChg>
        <pc:cxnChg chg="add mod">
          <ac:chgData name="Spiller, Hannah G." userId="f42f1aa8-bbe2-42da-86ac-84a2e4ce8dc6" providerId="ADAL" clId="{55563C41-1A59-4281-BFF8-D8D2B3389715}" dt="2023-04-12T02:21:58.148" v="1518" actId="14100"/>
          <ac:cxnSpMkLst>
            <pc:docMk/>
            <pc:sldMk cId="1678058187" sldId="486"/>
            <ac:cxnSpMk id="7" creationId="{04A15700-0916-2AA7-0F0C-6A08359E7322}"/>
          </ac:cxnSpMkLst>
        </pc:cxnChg>
        <pc:cxnChg chg="add mod">
          <ac:chgData name="Spiller, Hannah G." userId="f42f1aa8-bbe2-42da-86ac-84a2e4ce8dc6" providerId="ADAL" clId="{55563C41-1A59-4281-BFF8-D8D2B3389715}" dt="2023-04-12T02:22:04.006" v="1520" actId="14100"/>
          <ac:cxnSpMkLst>
            <pc:docMk/>
            <pc:sldMk cId="1678058187" sldId="486"/>
            <ac:cxnSpMk id="11" creationId="{196390FF-8BF5-8590-CA16-D02626F42524}"/>
          </ac:cxnSpMkLst>
        </pc:cxnChg>
        <pc:cxnChg chg="add mod">
          <ac:chgData name="Spiller, Hannah G." userId="f42f1aa8-bbe2-42da-86ac-84a2e4ce8dc6" providerId="ADAL" clId="{55563C41-1A59-4281-BFF8-D8D2B3389715}" dt="2023-04-12T02:22:29.893" v="1523" actId="14100"/>
          <ac:cxnSpMkLst>
            <pc:docMk/>
            <pc:sldMk cId="1678058187" sldId="486"/>
            <ac:cxnSpMk id="13" creationId="{F5D34F23-3C83-7985-BB1C-8B1A0A49D08C}"/>
          </ac:cxnSpMkLst>
        </pc:cxnChg>
        <pc:cxnChg chg="add mod">
          <ac:chgData name="Spiller, Hannah G." userId="f42f1aa8-bbe2-42da-86ac-84a2e4ce8dc6" providerId="ADAL" clId="{55563C41-1A59-4281-BFF8-D8D2B3389715}" dt="2023-04-12T02:21:55.423" v="1517" actId="14100"/>
          <ac:cxnSpMkLst>
            <pc:docMk/>
            <pc:sldMk cId="1678058187" sldId="486"/>
            <ac:cxnSpMk id="15" creationId="{E89E9540-F4E5-3BB0-EEF9-93AAFC7E9A90}"/>
          </ac:cxnSpMkLst>
        </pc:cxnChg>
        <pc:cxnChg chg="add mod">
          <ac:chgData name="Spiller, Hannah G." userId="f42f1aa8-bbe2-42da-86ac-84a2e4ce8dc6" providerId="ADAL" clId="{55563C41-1A59-4281-BFF8-D8D2B3389715}" dt="2023-04-12T02:22:32.850" v="1524" actId="14100"/>
          <ac:cxnSpMkLst>
            <pc:docMk/>
            <pc:sldMk cId="1678058187" sldId="486"/>
            <ac:cxnSpMk id="17" creationId="{185DF773-3166-27C1-60DC-12874A173A30}"/>
          </ac:cxnSpMkLst>
        </pc:cxnChg>
      </pc:sldChg>
      <pc:sldChg chg="modNotesTx">
        <pc:chgData name="Spiller, Hannah G." userId="f42f1aa8-bbe2-42da-86ac-84a2e4ce8dc6" providerId="ADAL" clId="{55563C41-1A59-4281-BFF8-D8D2B3389715}" dt="2023-04-12T16:29:36.412" v="3075" actId="20577"/>
        <pc:sldMkLst>
          <pc:docMk/>
          <pc:sldMk cId="2746717577" sldId="489"/>
        </pc:sldMkLst>
      </pc:sldChg>
    </pc:docChg>
  </pc:docChgLst>
  <pc:docChgLst>
    <pc:chgData name="Tesla Alford" userId="babd66a6-afcd-4f59-b495-3948a9a7d0f7" providerId="ADAL" clId="{F47209C1-0156-4B6E-BFBF-314A70E2A2A4}"/>
    <pc:docChg chg="undo redo custSel addSld delSld modSld">
      <pc:chgData name="Tesla Alford" userId="babd66a6-afcd-4f59-b495-3948a9a7d0f7" providerId="ADAL" clId="{F47209C1-0156-4B6E-BFBF-314A70E2A2A4}" dt="2023-04-12T03:19:07.871" v="316" actId="478"/>
      <pc:docMkLst>
        <pc:docMk/>
      </pc:docMkLst>
      <pc:sldChg chg="modSp mod modClrScheme chgLayout">
        <pc:chgData name="Tesla Alford" userId="babd66a6-afcd-4f59-b495-3948a9a7d0f7" providerId="ADAL" clId="{F47209C1-0156-4B6E-BFBF-314A70E2A2A4}" dt="2023-04-12T02:18:38.459" v="64" actId="700"/>
        <pc:sldMkLst>
          <pc:docMk/>
          <pc:sldMk cId="4065220342" sldId="258"/>
        </pc:sldMkLst>
        <pc:spChg chg="mod ord">
          <ac:chgData name="Tesla Alford" userId="babd66a6-afcd-4f59-b495-3948a9a7d0f7" providerId="ADAL" clId="{F47209C1-0156-4B6E-BFBF-314A70E2A2A4}" dt="2023-04-12T02:18:38.459" v="64" actId="700"/>
          <ac:spMkLst>
            <pc:docMk/>
            <pc:sldMk cId="4065220342" sldId="258"/>
            <ac:spMk id="2" creationId="{5F7218BD-F6B0-D868-5707-E33A61C71456}"/>
          </ac:spMkLst>
        </pc:spChg>
        <pc:spChg chg="mod ord">
          <ac:chgData name="Tesla Alford" userId="babd66a6-afcd-4f59-b495-3948a9a7d0f7" providerId="ADAL" clId="{F47209C1-0156-4B6E-BFBF-314A70E2A2A4}" dt="2023-04-12T02:18:38.459" v="64" actId="700"/>
          <ac:spMkLst>
            <pc:docMk/>
            <pc:sldMk cId="4065220342" sldId="258"/>
            <ac:spMk id="3" creationId="{EC85E012-3309-15D5-2CFF-B87826D5392C}"/>
          </ac:spMkLst>
        </pc:spChg>
      </pc:sldChg>
      <pc:sldChg chg="modCm">
        <pc:chgData name="Tesla Alford" userId="babd66a6-afcd-4f59-b495-3948a9a7d0f7" providerId="ADAL" clId="{F47209C1-0156-4B6E-BFBF-314A70E2A2A4}" dt="2023-04-12T02:45:55.425" v="139" actId="2056"/>
        <pc:sldMkLst>
          <pc:docMk/>
          <pc:sldMk cId="3575488815" sldId="272"/>
        </pc:sldMkLst>
      </pc:sldChg>
      <pc:sldChg chg="modSp modCm modNotesTx">
        <pc:chgData name="Tesla Alford" userId="babd66a6-afcd-4f59-b495-3948a9a7d0f7" providerId="ADAL" clId="{F47209C1-0156-4B6E-BFBF-314A70E2A2A4}" dt="2023-04-12T02:02:18.720" v="21"/>
        <pc:sldMkLst>
          <pc:docMk/>
          <pc:sldMk cId="1507392009" sldId="411"/>
        </pc:sldMkLst>
        <pc:graphicFrameChg chg="mod">
          <ac:chgData name="Tesla Alford" userId="babd66a6-afcd-4f59-b495-3948a9a7d0f7" providerId="ADAL" clId="{F47209C1-0156-4B6E-BFBF-314A70E2A2A4}" dt="2023-04-12T02:01:59.789" v="0"/>
          <ac:graphicFrameMkLst>
            <pc:docMk/>
            <pc:sldMk cId="1507392009" sldId="411"/>
            <ac:graphicFrameMk id="4" creationId="{91D6C46A-48DF-A9AB-ED96-FF6542F8387F}"/>
          </ac:graphicFrameMkLst>
        </pc:graphicFrameChg>
      </pc:sldChg>
      <pc:sldChg chg="addSp delSp modSp mod modClrScheme chgLayout">
        <pc:chgData name="Tesla Alford" userId="babd66a6-afcd-4f59-b495-3948a9a7d0f7" providerId="ADAL" clId="{F47209C1-0156-4B6E-BFBF-314A70E2A2A4}" dt="2023-04-12T02:34:18.345" v="106" actId="20577"/>
        <pc:sldMkLst>
          <pc:docMk/>
          <pc:sldMk cId="132303672" sldId="425"/>
        </pc:sldMkLst>
        <pc:spChg chg="mod ord">
          <ac:chgData name="Tesla Alford" userId="babd66a6-afcd-4f59-b495-3948a9a7d0f7" providerId="ADAL" clId="{F47209C1-0156-4B6E-BFBF-314A70E2A2A4}" dt="2023-04-12T02:13:46.073" v="58" actId="700"/>
          <ac:spMkLst>
            <pc:docMk/>
            <pc:sldMk cId="132303672" sldId="425"/>
            <ac:spMk id="2" creationId="{720C1D83-AAFB-1DF2-DFEA-928D734AC996}"/>
          </ac:spMkLst>
        </pc:spChg>
        <pc:spChg chg="del mod ord">
          <ac:chgData name="Tesla Alford" userId="babd66a6-afcd-4f59-b495-3948a9a7d0f7" providerId="ADAL" clId="{F47209C1-0156-4B6E-BFBF-314A70E2A2A4}" dt="2023-04-12T02:32:34.323" v="98" actId="478"/>
          <ac:spMkLst>
            <pc:docMk/>
            <pc:sldMk cId="132303672" sldId="425"/>
            <ac:spMk id="3" creationId="{237AEF88-25F6-116F-F43C-FEACAEDA945A}"/>
          </ac:spMkLst>
        </pc:spChg>
        <pc:spChg chg="add mod">
          <ac:chgData name="Tesla Alford" userId="babd66a6-afcd-4f59-b495-3948a9a7d0f7" providerId="ADAL" clId="{F47209C1-0156-4B6E-BFBF-314A70E2A2A4}" dt="2023-04-12T02:34:18.345" v="106" actId="20577"/>
          <ac:spMkLst>
            <pc:docMk/>
            <pc:sldMk cId="132303672" sldId="425"/>
            <ac:spMk id="4" creationId="{1A19F782-BD1D-45AB-8C83-12696B515F04}"/>
          </ac:spMkLst>
        </pc:spChg>
        <pc:spChg chg="add del mod">
          <ac:chgData name="Tesla Alford" userId="babd66a6-afcd-4f59-b495-3948a9a7d0f7" providerId="ADAL" clId="{F47209C1-0156-4B6E-BFBF-314A70E2A2A4}" dt="2023-04-12T02:32:37.214" v="99" actId="478"/>
          <ac:spMkLst>
            <pc:docMk/>
            <pc:sldMk cId="132303672" sldId="425"/>
            <ac:spMk id="6" creationId="{C6978911-B428-C3B9-1B69-84F76CFAB4A8}"/>
          </ac:spMkLst>
        </pc:spChg>
      </pc:sldChg>
      <pc:sldChg chg="modSp mod modClrScheme chgLayout">
        <pc:chgData name="Tesla Alford" userId="babd66a6-afcd-4f59-b495-3948a9a7d0f7" providerId="ADAL" clId="{F47209C1-0156-4B6E-BFBF-314A70E2A2A4}" dt="2023-04-12T02:11:52.683" v="47" actId="700"/>
        <pc:sldMkLst>
          <pc:docMk/>
          <pc:sldMk cId="407791416" sldId="426"/>
        </pc:sldMkLst>
        <pc:spChg chg="mod ord">
          <ac:chgData name="Tesla Alford" userId="babd66a6-afcd-4f59-b495-3948a9a7d0f7" providerId="ADAL" clId="{F47209C1-0156-4B6E-BFBF-314A70E2A2A4}" dt="2023-04-12T02:11:52.683" v="47" actId="700"/>
          <ac:spMkLst>
            <pc:docMk/>
            <pc:sldMk cId="407791416" sldId="426"/>
            <ac:spMk id="2" creationId="{F87BDB74-4EE2-650E-B803-3F24BD678C72}"/>
          </ac:spMkLst>
        </pc:spChg>
        <pc:spChg chg="mod ord">
          <ac:chgData name="Tesla Alford" userId="babd66a6-afcd-4f59-b495-3948a9a7d0f7" providerId="ADAL" clId="{F47209C1-0156-4B6E-BFBF-314A70E2A2A4}" dt="2023-04-12T02:11:52.683" v="47" actId="700"/>
          <ac:spMkLst>
            <pc:docMk/>
            <pc:sldMk cId="407791416" sldId="426"/>
            <ac:spMk id="3" creationId="{5BC6FCF9-41FE-7D59-C875-EA34AFEA51AD}"/>
          </ac:spMkLst>
        </pc:spChg>
      </pc:sldChg>
      <pc:sldChg chg="addSp delSp modSp mod modClrScheme chgLayout">
        <pc:chgData name="Tesla Alford" userId="babd66a6-afcd-4f59-b495-3948a9a7d0f7" providerId="ADAL" clId="{F47209C1-0156-4B6E-BFBF-314A70E2A2A4}" dt="2023-04-12T02:49:48.889" v="180" actId="20577"/>
        <pc:sldMkLst>
          <pc:docMk/>
          <pc:sldMk cId="3963976080" sldId="428"/>
        </pc:sldMkLst>
        <pc:spChg chg="mod ord">
          <ac:chgData name="Tesla Alford" userId="babd66a6-afcd-4f59-b495-3948a9a7d0f7" providerId="ADAL" clId="{F47209C1-0156-4B6E-BFBF-314A70E2A2A4}" dt="2023-04-12T02:11:45.796" v="46" actId="700"/>
          <ac:spMkLst>
            <pc:docMk/>
            <pc:sldMk cId="3963976080" sldId="428"/>
            <ac:spMk id="2" creationId="{720C1D83-AAFB-1DF2-DFEA-928D734AC996}"/>
          </ac:spMkLst>
        </pc:spChg>
        <pc:spChg chg="del mod ord">
          <ac:chgData name="Tesla Alford" userId="babd66a6-afcd-4f59-b495-3948a9a7d0f7" providerId="ADAL" clId="{F47209C1-0156-4B6E-BFBF-314A70E2A2A4}" dt="2023-04-12T02:47:33.913" v="140" actId="478"/>
          <ac:spMkLst>
            <pc:docMk/>
            <pc:sldMk cId="3963976080" sldId="428"/>
            <ac:spMk id="3" creationId="{237AEF88-25F6-116F-F43C-FEACAEDA945A}"/>
          </ac:spMkLst>
        </pc:spChg>
        <pc:spChg chg="add mod ord">
          <ac:chgData name="Tesla Alford" userId="babd66a6-afcd-4f59-b495-3948a9a7d0f7" providerId="ADAL" clId="{F47209C1-0156-4B6E-BFBF-314A70E2A2A4}" dt="2023-04-12T02:49:48.889" v="180" actId="20577"/>
          <ac:spMkLst>
            <pc:docMk/>
            <pc:sldMk cId="3963976080" sldId="428"/>
            <ac:spMk id="4" creationId="{27DA8FF0-2188-DDDF-8CFF-07C63A608C36}"/>
          </ac:spMkLst>
        </pc:spChg>
        <pc:spChg chg="add del mod">
          <ac:chgData name="Tesla Alford" userId="babd66a6-afcd-4f59-b495-3948a9a7d0f7" providerId="ADAL" clId="{F47209C1-0156-4B6E-BFBF-314A70E2A2A4}" dt="2023-04-12T02:47:38.703" v="142" actId="478"/>
          <ac:spMkLst>
            <pc:docMk/>
            <pc:sldMk cId="3963976080" sldId="428"/>
            <ac:spMk id="6" creationId="{D785C52C-0F20-6D1D-A17F-B805128301F2}"/>
          </ac:spMkLst>
        </pc:spChg>
      </pc:sldChg>
      <pc:sldChg chg="addSp delSp modSp mod modClrScheme chgLayout">
        <pc:chgData name="Tesla Alford" userId="babd66a6-afcd-4f59-b495-3948a9a7d0f7" providerId="ADAL" clId="{F47209C1-0156-4B6E-BFBF-314A70E2A2A4}" dt="2023-04-12T03:01:26.965" v="226" actId="313"/>
        <pc:sldMkLst>
          <pc:docMk/>
          <pc:sldMk cId="1961795313" sldId="429"/>
        </pc:sldMkLst>
        <pc:spChg chg="mod ord">
          <ac:chgData name="Tesla Alford" userId="babd66a6-afcd-4f59-b495-3948a9a7d0f7" providerId="ADAL" clId="{F47209C1-0156-4B6E-BFBF-314A70E2A2A4}" dt="2023-04-12T02:11:24.452" v="43" actId="700"/>
          <ac:spMkLst>
            <pc:docMk/>
            <pc:sldMk cId="1961795313" sldId="429"/>
            <ac:spMk id="2" creationId="{720C1D83-AAFB-1DF2-DFEA-928D734AC996}"/>
          </ac:spMkLst>
        </pc:spChg>
        <pc:spChg chg="del mod ord">
          <ac:chgData name="Tesla Alford" userId="babd66a6-afcd-4f59-b495-3948a9a7d0f7" providerId="ADAL" clId="{F47209C1-0156-4B6E-BFBF-314A70E2A2A4}" dt="2023-04-12T02:58:44.565" v="212" actId="478"/>
          <ac:spMkLst>
            <pc:docMk/>
            <pc:sldMk cId="1961795313" sldId="429"/>
            <ac:spMk id="3" creationId="{237AEF88-25F6-116F-F43C-FEACAEDA945A}"/>
          </ac:spMkLst>
        </pc:spChg>
        <pc:spChg chg="add del">
          <ac:chgData name="Tesla Alford" userId="babd66a6-afcd-4f59-b495-3948a9a7d0f7" providerId="ADAL" clId="{F47209C1-0156-4B6E-BFBF-314A70E2A2A4}" dt="2023-04-12T02:50:03.550" v="184"/>
          <ac:spMkLst>
            <pc:docMk/>
            <pc:sldMk cId="1961795313" sldId="429"/>
            <ac:spMk id="5" creationId="{5E1684DE-388A-4A5F-8416-4BF30F45AB56}"/>
          </ac:spMkLst>
        </pc:spChg>
        <pc:spChg chg="add del mod ord">
          <ac:chgData name="Tesla Alford" userId="babd66a6-afcd-4f59-b495-3948a9a7d0f7" providerId="ADAL" clId="{F47209C1-0156-4B6E-BFBF-314A70E2A2A4}" dt="2023-04-12T03:01:26.965" v="226" actId="313"/>
          <ac:spMkLst>
            <pc:docMk/>
            <pc:sldMk cId="1961795313" sldId="429"/>
            <ac:spMk id="6" creationId="{4323B8FA-4811-E672-AD18-4507396736B1}"/>
          </ac:spMkLst>
        </pc:spChg>
        <pc:spChg chg="add del mod">
          <ac:chgData name="Tesla Alford" userId="babd66a6-afcd-4f59-b495-3948a9a7d0f7" providerId="ADAL" clId="{F47209C1-0156-4B6E-BFBF-314A70E2A2A4}" dt="2023-04-12T02:58:56.420" v="217" actId="478"/>
          <ac:spMkLst>
            <pc:docMk/>
            <pc:sldMk cId="1961795313" sldId="429"/>
            <ac:spMk id="8" creationId="{11A7205B-5586-6C9A-8C00-AB7C49B442AD}"/>
          </ac:spMkLst>
        </pc:spChg>
      </pc:sldChg>
      <pc:sldChg chg="addSp delSp modSp mod modClrScheme chgLayout">
        <pc:chgData name="Tesla Alford" userId="babd66a6-afcd-4f59-b495-3948a9a7d0f7" providerId="ADAL" clId="{F47209C1-0156-4B6E-BFBF-314A70E2A2A4}" dt="2023-04-12T03:06:45.265" v="286" actId="478"/>
        <pc:sldMkLst>
          <pc:docMk/>
          <pc:sldMk cId="1976831056" sldId="430"/>
        </pc:sldMkLst>
        <pc:spChg chg="mod ord">
          <ac:chgData name="Tesla Alford" userId="babd66a6-afcd-4f59-b495-3948a9a7d0f7" providerId="ADAL" clId="{F47209C1-0156-4B6E-BFBF-314A70E2A2A4}" dt="2023-04-12T02:11:11.924" v="40" actId="700"/>
          <ac:spMkLst>
            <pc:docMk/>
            <pc:sldMk cId="1976831056" sldId="430"/>
            <ac:spMk id="2" creationId="{720C1D83-AAFB-1DF2-DFEA-928D734AC996}"/>
          </ac:spMkLst>
        </pc:spChg>
        <pc:spChg chg="del mod ord">
          <ac:chgData name="Tesla Alford" userId="babd66a6-afcd-4f59-b495-3948a9a7d0f7" providerId="ADAL" clId="{F47209C1-0156-4B6E-BFBF-314A70E2A2A4}" dt="2023-04-12T03:06:45.265" v="286" actId="478"/>
          <ac:spMkLst>
            <pc:docMk/>
            <pc:sldMk cId="1976831056" sldId="430"/>
            <ac:spMk id="3" creationId="{237AEF88-25F6-116F-F43C-FEACAEDA945A}"/>
          </ac:spMkLst>
        </pc:spChg>
        <pc:spChg chg="add mod ord">
          <ac:chgData name="Tesla Alford" userId="babd66a6-afcd-4f59-b495-3948a9a7d0f7" providerId="ADAL" clId="{F47209C1-0156-4B6E-BFBF-314A70E2A2A4}" dt="2023-04-12T03:06:37.149" v="285" actId="20577"/>
          <ac:spMkLst>
            <pc:docMk/>
            <pc:sldMk cId="1976831056" sldId="430"/>
            <ac:spMk id="4" creationId="{C61C6B64-BAB9-1D69-616D-2880A689C37E}"/>
          </ac:spMkLst>
        </pc:spChg>
        <pc:spChg chg="add mod">
          <ac:chgData name="Tesla Alford" userId="babd66a6-afcd-4f59-b495-3948a9a7d0f7" providerId="ADAL" clId="{F47209C1-0156-4B6E-BFBF-314A70E2A2A4}" dt="2023-04-12T03:06:45.265" v="286" actId="478"/>
          <ac:spMkLst>
            <pc:docMk/>
            <pc:sldMk cId="1976831056" sldId="430"/>
            <ac:spMk id="6" creationId="{36AE37D3-8286-3A70-AE50-31ADEC44C52B}"/>
          </ac:spMkLst>
        </pc:spChg>
      </pc:sldChg>
      <pc:sldChg chg="addSp delSp modSp mod modClrScheme chgLayout">
        <pc:chgData name="Tesla Alford" userId="babd66a6-afcd-4f59-b495-3948a9a7d0f7" providerId="ADAL" clId="{F47209C1-0156-4B6E-BFBF-314A70E2A2A4}" dt="2023-04-12T03:16:38.839" v="301" actId="478"/>
        <pc:sldMkLst>
          <pc:docMk/>
          <pc:sldMk cId="3999422077" sldId="431"/>
        </pc:sldMkLst>
        <pc:spChg chg="mod ord">
          <ac:chgData name="Tesla Alford" userId="babd66a6-afcd-4f59-b495-3948a9a7d0f7" providerId="ADAL" clId="{F47209C1-0156-4B6E-BFBF-314A70E2A2A4}" dt="2023-04-12T02:11:04.724" v="38" actId="700"/>
          <ac:spMkLst>
            <pc:docMk/>
            <pc:sldMk cId="3999422077" sldId="431"/>
            <ac:spMk id="2" creationId="{720C1D83-AAFB-1DF2-DFEA-928D734AC996}"/>
          </ac:spMkLst>
        </pc:spChg>
        <pc:spChg chg="del mod ord">
          <ac:chgData name="Tesla Alford" userId="babd66a6-afcd-4f59-b495-3948a9a7d0f7" providerId="ADAL" clId="{F47209C1-0156-4B6E-BFBF-314A70E2A2A4}" dt="2023-04-12T03:16:33.768" v="300" actId="478"/>
          <ac:spMkLst>
            <pc:docMk/>
            <pc:sldMk cId="3999422077" sldId="431"/>
            <ac:spMk id="3" creationId="{237AEF88-25F6-116F-F43C-FEACAEDA945A}"/>
          </ac:spMkLst>
        </pc:spChg>
        <pc:spChg chg="add mod ord">
          <ac:chgData name="Tesla Alford" userId="babd66a6-afcd-4f59-b495-3948a9a7d0f7" providerId="ADAL" clId="{F47209C1-0156-4B6E-BFBF-314A70E2A2A4}" dt="2023-04-12T03:15:50.095" v="299" actId="20577"/>
          <ac:spMkLst>
            <pc:docMk/>
            <pc:sldMk cId="3999422077" sldId="431"/>
            <ac:spMk id="4" creationId="{E691B882-44A4-2E0A-D571-61B1DCD470FB}"/>
          </ac:spMkLst>
        </pc:spChg>
        <pc:spChg chg="add del mod">
          <ac:chgData name="Tesla Alford" userId="babd66a6-afcd-4f59-b495-3948a9a7d0f7" providerId="ADAL" clId="{F47209C1-0156-4B6E-BFBF-314A70E2A2A4}" dt="2023-04-12T03:16:38.839" v="301" actId="478"/>
          <ac:spMkLst>
            <pc:docMk/>
            <pc:sldMk cId="3999422077" sldId="431"/>
            <ac:spMk id="6" creationId="{A37C2459-0F8E-48C3-2315-665A7580A38C}"/>
          </ac:spMkLst>
        </pc:spChg>
      </pc:sldChg>
      <pc:sldChg chg="addSp delSp modSp mod modClrScheme chgLayout">
        <pc:chgData name="Tesla Alford" userId="babd66a6-afcd-4f59-b495-3948a9a7d0f7" providerId="ADAL" clId="{F47209C1-0156-4B6E-BFBF-314A70E2A2A4}" dt="2023-04-12T03:19:07.871" v="316" actId="478"/>
        <pc:sldMkLst>
          <pc:docMk/>
          <pc:sldMk cId="1763216269" sldId="433"/>
        </pc:sldMkLst>
        <pc:spChg chg="mod ord">
          <ac:chgData name="Tesla Alford" userId="babd66a6-afcd-4f59-b495-3948a9a7d0f7" providerId="ADAL" clId="{F47209C1-0156-4B6E-BFBF-314A70E2A2A4}" dt="2023-04-12T02:10:45.644" v="35" actId="700"/>
          <ac:spMkLst>
            <pc:docMk/>
            <pc:sldMk cId="1763216269" sldId="433"/>
            <ac:spMk id="2" creationId="{720C1D83-AAFB-1DF2-DFEA-928D734AC996}"/>
          </ac:spMkLst>
        </pc:spChg>
        <pc:spChg chg="del mod ord">
          <ac:chgData name="Tesla Alford" userId="babd66a6-afcd-4f59-b495-3948a9a7d0f7" providerId="ADAL" clId="{F47209C1-0156-4B6E-BFBF-314A70E2A2A4}" dt="2023-04-12T03:18:56.049" v="315" actId="478"/>
          <ac:spMkLst>
            <pc:docMk/>
            <pc:sldMk cId="1763216269" sldId="433"/>
            <ac:spMk id="3" creationId="{237AEF88-25F6-116F-F43C-FEACAEDA945A}"/>
          </ac:spMkLst>
        </pc:spChg>
        <pc:spChg chg="add del">
          <ac:chgData name="Tesla Alford" userId="babd66a6-afcd-4f59-b495-3948a9a7d0f7" providerId="ADAL" clId="{F47209C1-0156-4B6E-BFBF-314A70E2A2A4}" dt="2023-04-12T03:16:55.503" v="304" actId="478"/>
          <ac:spMkLst>
            <pc:docMk/>
            <pc:sldMk cId="1763216269" sldId="433"/>
            <ac:spMk id="5" creationId="{2E32F29D-D92F-AC96-BE52-06FD4C5396BE}"/>
          </ac:spMkLst>
        </pc:spChg>
        <pc:spChg chg="add mod ord">
          <ac:chgData name="Tesla Alford" userId="babd66a6-afcd-4f59-b495-3948a9a7d0f7" providerId="ADAL" clId="{F47209C1-0156-4B6E-BFBF-314A70E2A2A4}" dt="2023-04-12T03:18:52.100" v="314"/>
          <ac:spMkLst>
            <pc:docMk/>
            <pc:sldMk cId="1763216269" sldId="433"/>
            <ac:spMk id="6" creationId="{EE196751-B4B7-221B-3FD2-3414CE212218}"/>
          </ac:spMkLst>
        </pc:spChg>
        <pc:spChg chg="add del mod">
          <ac:chgData name="Tesla Alford" userId="babd66a6-afcd-4f59-b495-3948a9a7d0f7" providerId="ADAL" clId="{F47209C1-0156-4B6E-BFBF-314A70E2A2A4}" dt="2023-04-12T03:19:07.871" v="316" actId="478"/>
          <ac:spMkLst>
            <pc:docMk/>
            <pc:sldMk cId="1763216269" sldId="433"/>
            <ac:spMk id="8" creationId="{CEEB47C1-4233-D083-218B-62DE433ABA31}"/>
          </ac:spMkLst>
        </pc:spChg>
      </pc:sldChg>
      <pc:sldChg chg="addSp delSp modSp mod modClrScheme chgLayout">
        <pc:chgData name="Tesla Alford" userId="babd66a6-afcd-4f59-b495-3948a9a7d0f7" providerId="ADAL" clId="{F47209C1-0156-4B6E-BFBF-314A70E2A2A4}" dt="2023-04-12T02:09:40.358" v="27" actId="700"/>
        <pc:sldMkLst>
          <pc:docMk/>
          <pc:sldMk cId="3997444563" sldId="434"/>
        </pc:sldMkLst>
        <pc:spChg chg="mod ord">
          <ac:chgData name="Tesla Alford" userId="babd66a6-afcd-4f59-b495-3948a9a7d0f7" providerId="ADAL" clId="{F47209C1-0156-4B6E-BFBF-314A70E2A2A4}" dt="2023-04-12T02:09:40.358" v="27" actId="700"/>
          <ac:spMkLst>
            <pc:docMk/>
            <pc:sldMk cId="3997444563" sldId="434"/>
            <ac:spMk id="2" creationId="{BED400B7-A35D-BA11-FA8D-818BEEA59FEE}"/>
          </ac:spMkLst>
        </pc:spChg>
        <pc:spChg chg="del mod ord">
          <ac:chgData name="Tesla Alford" userId="babd66a6-afcd-4f59-b495-3948a9a7d0f7" providerId="ADAL" clId="{F47209C1-0156-4B6E-BFBF-314A70E2A2A4}" dt="2023-04-12T02:09:37.310" v="26" actId="700"/>
          <ac:spMkLst>
            <pc:docMk/>
            <pc:sldMk cId="3997444563" sldId="434"/>
            <ac:spMk id="3" creationId="{4F32692B-70BA-D316-FCD7-87E01E626131}"/>
          </ac:spMkLst>
        </pc:spChg>
        <pc:spChg chg="add del mod ord">
          <ac:chgData name="Tesla Alford" userId="babd66a6-afcd-4f59-b495-3948a9a7d0f7" providerId="ADAL" clId="{F47209C1-0156-4B6E-BFBF-314A70E2A2A4}" dt="2023-04-12T02:09:40.358" v="27" actId="700"/>
          <ac:spMkLst>
            <pc:docMk/>
            <pc:sldMk cId="3997444563" sldId="434"/>
            <ac:spMk id="4" creationId="{04E5C956-6570-2581-1FDF-51AE2AA00758}"/>
          </ac:spMkLst>
        </pc:spChg>
        <pc:spChg chg="add mod ord">
          <ac:chgData name="Tesla Alford" userId="babd66a6-afcd-4f59-b495-3948a9a7d0f7" providerId="ADAL" clId="{F47209C1-0156-4B6E-BFBF-314A70E2A2A4}" dt="2023-04-12T02:09:40.358" v="27" actId="700"/>
          <ac:spMkLst>
            <pc:docMk/>
            <pc:sldMk cId="3997444563" sldId="434"/>
            <ac:spMk id="5" creationId="{C010F5AA-AA64-92D3-597B-09B8A8FFD14E}"/>
          </ac:spMkLst>
        </pc:spChg>
      </pc:sldChg>
      <pc:sldChg chg="modSp mod modClrScheme chgLayout">
        <pc:chgData name="Tesla Alford" userId="babd66a6-afcd-4f59-b495-3948a9a7d0f7" providerId="ADAL" clId="{F47209C1-0156-4B6E-BFBF-314A70E2A2A4}" dt="2023-04-12T02:10:39.392" v="34" actId="700"/>
        <pc:sldMkLst>
          <pc:docMk/>
          <pc:sldMk cId="759801719" sldId="435"/>
        </pc:sldMkLst>
        <pc:spChg chg="mod ord">
          <ac:chgData name="Tesla Alford" userId="babd66a6-afcd-4f59-b495-3948a9a7d0f7" providerId="ADAL" clId="{F47209C1-0156-4B6E-BFBF-314A70E2A2A4}" dt="2023-04-12T02:10:39.392" v="34" actId="700"/>
          <ac:spMkLst>
            <pc:docMk/>
            <pc:sldMk cId="759801719" sldId="435"/>
            <ac:spMk id="2" creationId="{2B33A5E4-E6F1-8696-10BC-09770FA897EE}"/>
          </ac:spMkLst>
        </pc:spChg>
        <pc:spChg chg="mod ord">
          <ac:chgData name="Tesla Alford" userId="babd66a6-afcd-4f59-b495-3948a9a7d0f7" providerId="ADAL" clId="{F47209C1-0156-4B6E-BFBF-314A70E2A2A4}" dt="2023-04-12T02:10:39.392" v="34" actId="700"/>
          <ac:spMkLst>
            <pc:docMk/>
            <pc:sldMk cId="759801719" sldId="435"/>
            <ac:spMk id="3" creationId="{25283DB3-9D6D-1488-5692-09CC40607A9F}"/>
          </ac:spMkLst>
        </pc:spChg>
      </pc:sldChg>
      <pc:sldChg chg="addSp modSp mod modClrScheme chgLayout">
        <pc:chgData name="Tesla Alford" userId="babd66a6-afcd-4f59-b495-3948a9a7d0f7" providerId="ADAL" clId="{F47209C1-0156-4B6E-BFBF-314A70E2A2A4}" dt="2023-04-12T02:14:22.306" v="63" actId="700"/>
        <pc:sldMkLst>
          <pc:docMk/>
          <pc:sldMk cId="3679761103" sldId="436"/>
        </pc:sldMkLst>
        <pc:spChg chg="mod ord">
          <ac:chgData name="Tesla Alford" userId="babd66a6-afcd-4f59-b495-3948a9a7d0f7" providerId="ADAL" clId="{F47209C1-0156-4B6E-BFBF-314A70E2A2A4}" dt="2023-04-12T02:14:22.306" v="63" actId="700"/>
          <ac:spMkLst>
            <pc:docMk/>
            <pc:sldMk cId="3679761103" sldId="436"/>
            <ac:spMk id="2" creationId="{0232CEEC-D353-06C7-425D-3C2A60ADB044}"/>
          </ac:spMkLst>
        </pc:spChg>
        <pc:spChg chg="add mod ord">
          <ac:chgData name="Tesla Alford" userId="babd66a6-afcd-4f59-b495-3948a9a7d0f7" providerId="ADAL" clId="{F47209C1-0156-4B6E-BFBF-314A70E2A2A4}" dt="2023-04-12T02:14:22.306" v="63" actId="700"/>
          <ac:spMkLst>
            <pc:docMk/>
            <pc:sldMk cId="3679761103" sldId="436"/>
            <ac:spMk id="3" creationId="{8DEBF3FE-7BAD-8913-48E8-A93E61581E52}"/>
          </ac:spMkLst>
        </pc:spChg>
      </pc:sldChg>
      <pc:sldChg chg="addSp modSp mod modClrScheme chgLayout">
        <pc:chgData name="Tesla Alford" userId="babd66a6-afcd-4f59-b495-3948a9a7d0f7" providerId="ADAL" clId="{F47209C1-0156-4B6E-BFBF-314A70E2A2A4}" dt="2023-04-12T02:14:15.300" v="62" actId="700"/>
        <pc:sldMkLst>
          <pc:docMk/>
          <pc:sldMk cId="1873166901" sldId="437"/>
        </pc:sldMkLst>
        <pc:spChg chg="mod ord">
          <ac:chgData name="Tesla Alford" userId="babd66a6-afcd-4f59-b495-3948a9a7d0f7" providerId="ADAL" clId="{F47209C1-0156-4B6E-BFBF-314A70E2A2A4}" dt="2023-04-12T02:14:15.300" v="62" actId="700"/>
          <ac:spMkLst>
            <pc:docMk/>
            <pc:sldMk cId="1873166901" sldId="437"/>
            <ac:spMk id="2" creationId="{AF61DCDC-BA0F-F5B9-4837-1C89DEEF2C2A}"/>
          </ac:spMkLst>
        </pc:spChg>
        <pc:spChg chg="add mod ord">
          <ac:chgData name="Tesla Alford" userId="babd66a6-afcd-4f59-b495-3948a9a7d0f7" providerId="ADAL" clId="{F47209C1-0156-4B6E-BFBF-314A70E2A2A4}" dt="2023-04-12T02:14:15.300" v="62" actId="700"/>
          <ac:spMkLst>
            <pc:docMk/>
            <pc:sldMk cId="1873166901" sldId="437"/>
            <ac:spMk id="3" creationId="{28260454-A06F-DCEB-E619-69E16F9F0F4E}"/>
          </ac:spMkLst>
        </pc:spChg>
        <pc:picChg chg="mod">
          <ac:chgData name="Tesla Alford" userId="babd66a6-afcd-4f59-b495-3948a9a7d0f7" providerId="ADAL" clId="{F47209C1-0156-4B6E-BFBF-314A70E2A2A4}" dt="2023-04-12T02:03:03.748" v="24" actId="1076"/>
          <ac:picMkLst>
            <pc:docMk/>
            <pc:sldMk cId="1873166901" sldId="437"/>
            <ac:picMk id="7" creationId="{18D87F22-F51D-F9E9-9A91-F264B29A78AF}"/>
          </ac:picMkLst>
        </pc:picChg>
        <pc:picChg chg="mod">
          <ac:chgData name="Tesla Alford" userId="babd66a6-afcd-4f59-b495-3948a9a7d0f7" providerId="ADAL" clId="{F47209C1-0156-4B6E-BFBF-314A70E2A2A4}" dt="2023-04-12T02:02:51.083" v="23" actId="1076"/>
          <ac:picMkLst>
            <pc:docMk/>
            <pc:sldMk cId="1873166901" sldId="437"/>
            <ac:picMk id="11" creationId="{3C692443-30CC-5DB4-5130-87FE72DC152D}"/>
          </ac:picMkLst>
        </pc:picChg>
        <pc:picChg chg="mod">
          <ac:chgData name="Tesla Alford" userId="babd66a6-afcd-4f59-b495-3948a9a7d0f7" providerId="ADAL" clId="{F47209C1-0156-4B6E-BFBF-314A70E2A2A4}" dt="2023-04-12T02:03:03.748" v="24" actId="1076"/>
          <ac:picMkLst>
            <pc:docMk/>
            <pc:sldMk cId="1873166901" sldId="437"/>
            <ac:picMk id="13" creationId="{F4EE7246-6866-0076-776B-926755DEACA6}"/>
          </ac:picMkLst>
        </pc:picChg>
        <pc:cxnChg chg="mod">
          <ac:chgData name="Tesla Alford" userId="babd66a6-afcd-4f59-b495-3948a9a7d0f7" providerId="ADAL" clId="{F47209C1-0156-4B6E-BFBF-314A70E2A2A4}" dt="2023-04-12T02:03:03.748" v="24" actId="1076"/>
          <ac:cxnSpMkLst>
            <pc:docMk/>
            <pc:sldMk cId="1873166901" sldId="437"/>
            <ac:cxnSpMk id="8" creationId="{9791D0F6-E27A-13BB-B93E-3A67B990BF73}"/>
          </ac:cxnSpMkLst>
        </pc:cxnChg>
        <pc:cxnChg chg="mod">
          <ac:chgData name="Tesla Alford" userId="babd66a6-afcd-4f59-b495-3948a9a7d0f7" providerId="ADAL" clId="{F47209C1-0156-4B6E-BFBF-314A70E2A2A4}" dt="2023-04-12T02:03:03.748" v="24" actId="1076"/>
          <ac:cxnSpMkLst>
            <pc:docMk/>
            <pc:sldMk cId="1873166901" sldId="437"/>
            <ac:cxnSpMk id="9" creationId="{C19DA357-A82F-BF9A-7F8E-F8AE5E30EEB5}"/>
          </ac:cxnSpMkLst>
        </pc:cxnChg>
      </pc:sldChg>
      <pc:sldChg chg="addSp modSp mod modClrScheme chgLayout">
        <pc:chgData name="Tesla Alford" userId="babd66a6-afcd-4f59-b495-3948a9a7d0f7" providerId="ADAL" clId="{F47209C1-0156-4B6E-BFBF-314A70E2A2A4}" dt="2023-04-12T02:13:54.131" v="60" actId="700"/>
        <pc:sldMkLst>
          <pc:docMk/>
          <pc:sldMk cId="1646982605" sldId="438"/>
        </pc:sldMkLst>
        <pc:spChg chg="mod ord">
          <ac:chgData name="Tesla Alford" userId="babd66a6-afcd-4f59-b495-3948a9a7d0f7" providerId="ADAL" clId="{F47209C1-0156-4B6E-BFBF-314A70E2A2A4}" dt="2023-04-12T02:13:54.131" v="60" actId="700"/>
          <ac:spMkLst>
            <pc:docMk/>
            <pc:sldMk cId="1646982605" sldId="438"/>
            <ac:spMk id="2" creationId="{DB965017-2867-1887-31EB-88A5714E411C}"/>
          </ac:spMkLst>
        </pc:spChg>
        <pc:spChg chg="add mod ord">
          <ac:chgData name="Tesla Alford" userId="babd66a6-afcd-4f59-b495-3948a9a7d0f7" providerId="ADAL" clId="{F47209C1-0156-4B6E-BFBF-314A70E2A2A4}" dt="2023-04-12T02:13:54.131" v="60" actId="700"/>
          <ac:spMkLst>
            <pc:docMk/>
            <pc:sldMk cId="1646982605" sldId="438"/>
            <ac:spMk id="17" creationId="{3B4AD8C1-90B7-7DDA-64AD-BCFF55092544}"/>
          </ac:spMkLst>
        </pc:spChg>
      </pc:sldChg>
      <pc:sldChg chg="addSp modSp mod modClrScheme chgLayout">
        <pc:chgData name="Tesla Alford" userId="babd66a6-afcd-4f59-b495-3948a9a7d0f7" providerId="ADAL" clId="{F47209C1-0156-4B6E-BFBF-314A70E2A2A4}" dt="2023-04-12T02:14:10.285" v="61" actId="700"/>
        <pc:sldMkLst>
          <pc:docMk/>
          <pc:sldMk cId="4067594342" sldId="439"/>
        </pc:sldMkLst>
        <pc:spChg chg="mod ord">
          <ac:chgData name="Tesla Alford" userId="babd66a6-afcd-4f59-b495-3948a9a7d0f7" providerId="ADAL" clId="{F47209C1-0156-4B6E-BFBF-314A70E2A2A4}" dt="2023-04-12T02:14:10.285" v="61" actId="700"/>
          <ac:spMkLst>
            <pc:docMk/>
            <pc:sldMk cId="4067594342" sldId="439"/>
            <ac:spMk id="2" creationId="{D3B93EEF-EE5F-2046-CFB3-ED8E536F2302}"/>
          </ac:spMkLst>
        </pc:spChg>
        <pc:spChg chg="add mod ord">
          <ac:chgData name="Tesla Alford" userId="babd66a6-afcd-4f59-b495-3948a9a7d0f7" providerId="ADAL" clId="{F47209C1-0156-4B6E-BFBF-314A70E2A2A4}" dt="2023-04-12T02:14:10.285" v="61" actId="700"/>
          <ac:spMkLst>
            <pc:docMk/>
            <pc:sldMk cId="4067594342" sldId="439"/>
            <ac:spMk id="12" creationId="{0499C9BD-3E44-BBEB-9DD0-A64225B1FFA1}"/>
          </ac:spMkLst>
        </pc:spChg>
      </pc:sldChg>
      <pc:sldChg chg="addSp modSp mod modClrScheme chgLayout">
        <pc:chgData name="Tesla Alford" userId="babd66a6-afcd-4f59-b495-3948a9a7d0f7" providerId="ADAL" clId="{F47209C1-0156-4B6E-BFBF-314A70E2A2A4}" dt="2023-04-12T02:13:51.268" v="59" actId="700"/>
        <pc:sldMkLst>
          <pc:docMk/>
          <pc:sldMk cId="3932051848" sldId="441"/>
        </pc:sldMkLst>
        <pc:spChg chg="mod ord">
          <ac:chgData name="Tesla Alford" userId="babd66a6-afcd-4f59-b495-3948a9a7d0f7" providerId="ADAL" clId="{F47209C1-0156-4B6E-BFBF-314A70E2A2A4}" dt="2023-04-12T02:13:51.268" v="59" actId="700"/>
          <ac:spMkLst>
            <pc:docMk/>
            <pc:sldMk cId="3932051848" sldId="441"/>
            <ac:spMk id="2" creationId="{0232CEEC-D353-06C7-425D-3C2A60ADB044}"/>
          </ac:spMkLst>
        </pc:spChg>
        <pc:spChg chg="add mod ord">
          <ac:chgData name="Tesla Alford" userId="babd66a6-afcd-4f59-b495-3948a9a7d0f7" providerId="ADAL" clId="{F47209C1-0156-4B6E-BFBF-314A70E2A2A4}" dt="2023-04-12T02:13:51.268" v="59" actId="700"/>
          <ac:spMkLst>
            <pc:docMk/>
            <pc:sldMk cId="3932051848" sldId="441"/>
            <ac:spMk id="5" creationId="{9CF738D0-1B07-8170-52C7-1636059AC58E}"/>
          </ac:spMkLst>
        </pc:spChg>
      </pc:sldChg>
      <pc:sldChg chg="addSp modSp mod modClrScheme chgLayout">
        <pc:chgData name="Tesla Alford" userId="babd66a6-afcd-4f59-b495-3948a9a7d0f7" providerId="ADAL" clId="{F47209C1-0156-4B6E-BFBF-314A70E2A2A4}" dt="2023-04-12T02:13:27.813" v="54" actId="700"/>
        <pc:sldMkLst>
          <pc:docMk/>
          <pc:sldMk cId="1593846134" sldId="442"/>
        </pc:sldMkLst>
        <pc:spChg chg="mod ord">
          <ac:chgData name="Tesla Alford" userId="babd66a6-afcd-4f59-b495-3948a9a7d0f7" providerId="ADAL" clId="{F47209C1-0156-4B6E-BFBF-314A70E2A2A4}" dt="2023-04-12T02:13:27.813" v="54" actId="700"/>
          <ac:spMkLst>
            <pc:docMk/>
            <pc:sldMk cId="1593846134" sldId="442"/>
            <ac:spMk id="2" creationId="{7E684AEC-FC68-C3D2-02FB-73BA73FDBF88}"/>
          </ac:spMkLst>
        </pc:spChg>
        <pc:spChg chg="add mod ord">
          <ac:chgData name="Tesla Alford" userId="babd66a6-afcd-4f59-b495-3948a9a7d0f7" providerId="ADAL" clId="{F47209C1-0156-4B6E-BFBF-314A70E2A2A4}" dt="2023-04-12T02:13:27.813" v="54" actId="700"/>
          <ac:spMkLst>
            <pc:docMk/>
            <pc:sldMk cId="1593846134" sldId="442"/>
            <ac:spMk id="3" creationId="{F16613FC-3B37-DEB2-45EB-77D45CBF9915}"/>
          </ac:spMkLst>
        </pc:spChg>
      </pc:sldChg>
      <pc:sldChg chg="addSp modSp mod modClrScheme chgLayout">
        <pc:chgData name="Tesla Alford" userId="babd66a6-afcd-4f59-b495-3948a9a7d0f7" providerId="ADAL" clId="{F47209C1-0156-4B6E-BFBF-314A70E2A2A4}" dt="2023-04-12T02:13:42.726" v="57" actId="700"/>
        <pc:sldMkLst>
          <pc:docMk/>
          <pc:sldMk cId="1253328720" sldId="443"/>
        </pc:sldMkLst>
        <pc:spChg chg="mod ord">
          <ac:chgData name="Tesla Alford" userId="babd66a6-afcd-4f59-b495-3948a9a7d0f7" providerId="ADAL" clId="{F47209C1-0156-4B6E-BFBF-314A70E2A2A4}" dt="2023-04-12T02:13:42.726" v="57" actId="700"/>
          <ac:spMkLst>
            <pc:docMk/>
            <pc:sldMk cId="1253328720" sldId="443"/>
            <ac:spMk id="2" creationId="{0232CEEC-D353-06C7-425D-3C2A60ADB044}"/>
          </ac:spMkLst>
        </pc:spChg>
        <pc:spChg chg="add mod ord">
          <ac:chgData name="Tesla Alford" userId="babd66a6-afcd-4f59-b495-3948a9a7d0f7" providerId="ADAL" clId="{F47209C1-0156-4B6E-BFBF-314A70E2A2A4}" dt="2023-04-12T02:13:42.726" v="57" actId="700"/>
          <ac:spMkLst>
            <pc:docMk/>
            <pc:sldMk cId="1253328720" sldId="443"/>
            <ac:spMk id="3" creationId="{A7A33DA6-446E-0F43-71FD-6AFA34DEFBCA}"/>
          </ac:spMkLst>
        </pc:spChg>
      </pc:sldChg>
      <pc:sldChg chg="addSp modSp mod modClrScheme chgLayout">
        <pc:chgData name="Tesla Alford" userId="babd66a6-afcd-4f59-b495-3948a9a7d0f7" providerId="ADAL" clId="{F47209C1-0156-4B6E-BFBF-314A70E2A2A4}" dt="2023-04-12T02:13:21.788" v="53" actId="700"/>
        <pc:sldMkLst>
          <pc:docMk/>
          <pc:sldMk cId="2739393003" sldId="446"/>
        </pc:sldMkLst>
        <pc:spChg chg="mod ord">
          <ac:chgData name="Tesla Alford" userId="babd66a6-afcd-4f59-b495-3948a9a7d0f7" providerId="ADAL" clId="{F47209C1-0156-4B6E-BFBF-314A70E2A2A4}" dt="2023-04-12T02:13:21.788" v="53" actId="700"/>
          <ac:spMkLst>
            <pc:docMk/>
            <pc:sldMk cId="2739393003" sldId="446"/>
            <ac:spMk id="2" creationId="{99FD087C-E6CB-19CF-9DD5-34A150C270C6}"/>
          </ac:spMkLst>
        </pc:spChg>
        <pc:spChg chg="add mod ord">
          <ac:chgData name="Tesla Alford" userId="babd66a6-afcd-4f59-b495-3948a9a7d0f7" providerId="ADAL" clId="{F47209C1-0156-4B6E-BFBF-314A70E2A2A4}" dt="2023-04-12T02:13:21.788" v="53" actId="700"/>
          <ac:spMkLst>
            <pc:docMk/>
            <pc:sldMk cId="2739393003" sldId="446"/>
            <ac:spMk id="11" creationId="{66E42584-51DF-A811-9BEA-650D53965EFB}"/>
          </ac:spMkLst>
        </pc:spChg>
      </pc:sldChg>
      <pc:sldChg chg="addSp modSp mod modClrScheme chgLayout">
        <pc:chgData name="Tesla Alford" userId="babd66a6-afcd-4f59-b495-3948a9a7d0f7" providerId="ADAL" clId="{F47209C1-0156-4B6E-BFBF-314A70E2A2A4}" dt="2023-04-12T02:11:33.668" v="45" actId="700"/>
        <pc:sldMkLst>
          <pc:docMk/>
          <pc:sldMk cId="4039675324" sldId="452"/>
        </pc:sldMkLst>
        <pc:spChg chg="mod ord">
          <ac:chgData name="Tesla Alford" userId="babd66a6-afcd-4f59-b495-3948a9a7d0f7" providerId="ADAL" clId="{F47209C1-0156-4B6E-BFBF-314A70E2A2A4}" dt="2023-04-12T02:11:33.668" v="45" actId="700"/>
          <ac:spMkLst>
            <pc:docMk/>
            <pc:sldMk cId="4039675324" sldId="452"/>
            <ac:spMk id="2" creationId="{4DC29B10-5053-F86A-A108-B491E3BED163}"/>
          </ac:spMkLst>
        </pc:spChg>
        <pc:spChg chg="add mod ord">
          <ac:chgData name="Tesla Alford" userId="babd66a6-afcd-4f59-b495-3948a9a7d0f7" providerId="ADAL" clId="{F47209C1-0156-4B6E-BFBF-314A70E2A2A4}" dt="2023-04-12T02:11:33.668" v="45" actId="700"/>
          <ac:spMkLst>
            <pc:docMk/>
            <pc:sldMk cId="4039675324" sldId="452"/>
            <ac:spMk id="3" creationId="{CDEEE984-82B0-3556-25BC-DFD944254D93}"/>
          </ac:spMkLst>
        </pc:spChg>
      </pc:sldChg>
      <pc:sldChg chg="addSp modSp mod modClrScheme chgLayout">
        <pc:chgData name="Tesla Alford" userId="babd66a6-afcd-4f59-b495-3948a9a7d0f7" providerId="ADAL" clId="{F47209C1-0156-4B6E-BFBF-314A70E2A2A4}" dt="2023-04-12T02:11:19.804" v="42" actId="700"/>
        <pc:sldMkLst>
          <pc:docMk/>
          <pc:sldMk cId="2456636960" sldId="453"/>
        </pc:sldMkLst>
        <pc:spChg chg="mod ord">
          <ac:chgData name="Tesla Alford" userId="babd66a6-afcd-4f59-b495-3948a9a7d0f7" providerId="ADAL" clId="{F47209C1-0156-4B6E-BFBF-314A70E2A2A4}" dt="2023-04-12T02:11:19.804" v="42" actId="700"/>
          <ac:spMkLst>
            <pc:docMk/>
            <pc:sldMk cId="2456636960" sldId="453"/>
            <ac:spMk id="2" creationId="{ADF6BF9E-E3C0-3F87-D66B-3E30215CD9AB}"/>
          </ac:spMkLst>
        </pc:spChg>
        <pc:spChg chg="add mod ord">
          <ac:chgData name="Tesla Alford" userId="babd66a6-afcd-4f59-b495-3948a9a7d0f7" providerId="ADAL" clId="{F47209C1-0156-4B6E-BFBF-314A70E2A2A4}" dt="2023-04-12T02:11:19.804" v="42" actId="700"/>
          <ac:spMkLst>
            <pc:docMk/>
            <pc:sldMk cId="2456636960" sldId="453"/>
            <ac:spMk id="3" creationId="{2526704A-F22B-F07E-D269-6B1471C0651A}"/>
          </ac:spMkLst>
        </pc:spChg>
      </pc:sldChg>
      <pc:sldChg chg="addSp delSp modSp mod modClrScheme chgLayout">
        <pc:chgData name="Tesla Alford" userId="babd66a6-afcd-4f59-b495-3948a9a7d0f7" providerId="ADAL" clId="{F47209C1-0156-4B6E-BFBF-314A70E2A2A4}" dt="2023-04-12T02:35:18.929" v="114" actId="478"/>
        <pc:sldMkLst>
          <pc:docMk/>
          <pc:sldMk cId="48691049" sldId="457"/>
        </pc:sldMkLst>
        <pc:spChg chg="mod ord">
          <ac:chgData name="Tesla Alford" userId="babd66a6-afcd-4f59-b495-3948a9a7d0f7" providerId="ADAL" clId="{F47209C1-0156-4B6E-BFBF-314A70E2A2A4}" dt="2023-04-12T02:13:18.101" v="52" actId="700"/>
          <ac:spMkLst>
            <pc:docMk/>
            <pc:sldMk cId="48691049" sldId="457"/>
            <ac:spMk id="2" creationId="{EEBD760F-851D-67E5-9008-7431D989234B}"/>
          </ac:spMkLst>
        </pc:spChg>
        <pc:spChg chg="mod ord">
          <ac:chgData name="Tesla Alford" userId="babd66a6-afcd-4f59-b495-3948a9a7d0f7" providerId="ADAL" clId="{F47209C1-0156-4B6E-BFBF-314A70E2A2A4}" dt="2023-04-12T02:13:18.101" v="52" actId="700"/>
          <ac:spMkLst>
            <pc:docMk/>
            <pc:sldMk cId="48691049" sldId="457"/>
            <ac:spMk id="3" creationId="{A5564BA7-6C42-A4EF-D6CD-4A598A2D7DB8}"/>
          </ac:spMkLst>
        </pc:spChg>
        <pc:spChg chg="add del mod">
          <ac:chgData name="Tesla Alford" userId="babd66a6-afcd-4f59-b495-3948a9a7d0f7" providerId="ADAL" clId="{F47209C1-0156-4B6E-BFBF-314A70E2A2A4}" dt="2023-04-12T02:11:55.882" v="48"/>
          <ac:spMkLst>
            <pc:docMk/>
            <pc:sldMk cId="48691049" sldId="457"/>
            <ac:spMk id="4" creationId="{0F7DA59E-8C58-C9E6-FE63-EE7AFE54C2AA}"/>
          </ac:spMkLst>
        </pc:spChg>
        <pc:spChg chg="add del mod">
          <ac:chgData name="Tesla Alford" userId="babd66a6-afcd-4f59-b495-3948a9a7d0f7" providerId="ADAL" clId="{F47209C1-0156-4B6E-BFBF-314A70E2A2A4}" dt="2023-04-12T02:11:55.882" v="48"/>
          <ac:spMkLst>
            <pc:docMk/>
            <pc:sldMk cId="48691049" sldId="457"/>
            <ac:spMk id="5" creationId="{64CB7B43-57F4-F42D-16E8-4DA5BB656D4B}"/>
          </ac:spMkLst>
        </pc:spChg>
        <pc:spChg chg="add del">
          <ac:chgData name="Tesla Alford" userId="babd66a6-afcd-4f59-b495-3948a9a7d0f7" providerId="ADAL" clId="{F47209C1-0156-4B6E-BFBF-314A70E2A2A4}" dt="2023-04-12T02:34:55.270" v="110"/>
          <ac:spMkLst>
            <pc:docMk/>
            <pc:sldMk cId="48691049" sldId="457"/>
            <ac:spMk id="7" creationId="{4D1F4DCF-D34D-C3F0-739B-67CDCBD9CEB3}"/>
          </ac:spMkLst>
        </pc:spChg>
        <pc:spChg chg="add del mod">
          <ac:chgData name="Tesla Alford" userId="babd66a6-afcd-4f59-b495-3948a9a7d0f7" providerId="ADAL" clId="{F47209C1-0156-4B6E-BFBF-314A70E2A2A4}" dt="2023-04-12T02:35:18.929" v="114" actId="478"/>
          <ac:spMkLst>
            <pc:docMk/>
            <pc:sldMk cId="48691049" sldId="457"/>
            <ac:spMk id="8" creationId="{26909EE8-29B4-B6E4-9388-7B51BDB0F363}"/>
          </ac:spMkLst>
        </pc:spChg>
      </pc:sldChg>
      <pc:sldChg chg="modSp mod modClrScheme chgLayout">
        <pc:chgData name="Tesla Alford" userId="babd66a6-afcd-4f59-b495-3948a9a7d0f7" providerId="ADAL" clId="{F47209C1-0156-4B6E-BFBF-314A70E2A2A4}" dt="2023-04-12T02:11:29.548" v="44" actId="700"/>
        <pc:sldMkLst>
          <pc:docMk/>
          <pc:sldMk cId="485968784" sldId="458"/>
        </pc:sldMkLst>
        <pc:spChg chg="mod ord">
          <ac:chgData name="Tesla Alford" userId="babd66a6-afcd-4f59-b495-3948a9a7d0f7" providerId="ADAL" clId="{F47209C1-0156-4B6E-BFBF-314A70E2A2A4}" dt="2023-04-12T02:11:29.548" v="44" actId="700"/>
          <ac:spMkLst>
            <pc:docMk/>
            <pc:sldMk cId="485968784" sldId="458"/>
            <ac:spMk id="2" creationId="{F87BDB74-4EE2-650E-B803-3F24BD678C72}"/>
          </ac:spMkLst>
        </pc:spChg>
        <pc:spChg chg="mod ord">
          <ac:chgData name="Tesla Alford" userId="babd66a6-afcd-4f59-b495-3948a9a7d0f7" providerId="ADAL" clId="{F47209C1-0156-4B6E-BFBF-314A70E2A2A4}" dt="2023-04-12T02:11:29.548" v="44" actId="700"/>
          <ac:spMkLst>
            <pc:docMk/>
            <pc:sldMk cId="485968784" sldId="458"/>
            <ac:spMk id="3" creationId="{5BC6FCF9-41FE-7D59-C875-EA34AFEA51AD}"/>
          </ac:spMkLst>
        </pc:spChg>
      </pc:sldChg>
      <pc:sldChg chg="modSp mod modClrScheme chgLayout">
        <pc:chgData name="Tesla Alford" userId="babd66a6-afcd-4f59-b495-3948a9a7d0f7" providerId="ADAL" clId="{F47209C1-0156-4B6E-BFBF-314A70E2A2A4}" dt="2023-04-12T02:11:17.105" v="41" actId="700"/>
        <pc:sldMkLst>
          <pc:docMk/>
          <pc:sldMk cId="1418779542" sldId="459"/>
        </pc:sldMkLst>
        <pc:spChg chg="mod ord">
          <ac:chgData name="Tesla Alford" userId="babd66a6-afcd-4f59-b495-3948a9a7d0f7" providerId="ADAL" clId="{F47209C1-0156-4B6E-BFBF-314A70E2A2A4}" dt="2023-04-12T02:11:17.105" v="41" actId="700"/>
          <ac:spMkLst>
            <pc:docMk/>
            <pc:sldMk cId="1418779542" sldId="459"/>
            <ac:spMk id="2" creationId="{53EA05B2-C740-A4E7-07DA-1167AA14C16E}"/>
          </ac:spMkLst>
        </pc:spChg>
        <pc:spChg chg="mod ord">
          <ac:chgData name="Tesla Alford" userId="babd66a6-afcd-4f59-b495-3948a9a7d0f7" providerId="ADAL" clId="{F47209C1-0156-4B6E-BFBF-314A70E2A2A4}" dt="2023-04-12T02:11:17.105" v="41" actId="700"/>
          <ac:spMkLst>
            <pc:docMk/>
            <pc:sldMk cId="1418779542" sldId="459"/>
            <ac:spMk id="3" creationId="{192DD30C-3B1A-F5F6-5806-13A845B6D3EE}"/>
          </ac:spMkLst>
        </pc:spChg>
      </pc:sldChg>
      <pc:sldChg chg="modSp mod modClrScheme chgLayout">
        <pc:chgData name="Tesla Alford" userId="babd66a6-afcd-4f59-b495-3948a9a7d0f7" providerId="ADAL" clId="{F47209C1-0156-4B6E-BFBF-314A70E2A2A4}" dt="2023-04-12T02:11:08.597" v="39" actId="700"/>
        <pc:sldMkLst>
          <pc:docMk/>
          <pc:sldMk cId="3090956992" sldId="460"/>
        </pc:sldMkLst>
        <pc:spChg chg="mod ord">
          <ac:chgData name="Tesla Alford" userId="babd66a6-afcd-4f59-b495-3948a9a7d0f7" providerId="ADAL" clId="{F47209C1-0156-4B6E-BFBF-314A70E2A2A4}" dt="2023-04-12T02:11:08.597" v="39" actId="700"/>
          <ac:spMkLst>
            <pc:docMk/>
            <pc:sldMk cId="3090956992" sldId="460"/>
            <ac:spMk id="2" creationId="{64063EC7-11BF-3525-0E35-38425629F5B0}"/>
          </ac:spMkLst>
        </pc:spChg>
        <pc:spChg chg="mod ord">
          <ac:chgData name="Tesla Alford" userId="babd66a6-afcd-4f59-b495-3948a9a7d0f7" providerId="ADAL" clId="{F47209C1-0156-4B6E-BFBF-314A70E2A2A4}" dt="2023-04-12T02:11:08.597" v="39" actId="700"/>
          <ac:spMkLst>
            <pc:docMk/>
            <pc:sldMk cId="3090956992" sldId="460"/>
            <ac:spMk id="3" creationId="{3E7B84DE-D90D-1031-F350-53883A14F268}"/>
          </ac:spMkLst>
        </pc:spChg>
      </pc:sldChg>
      <pc:sldChg chg="modSp mod modClrScheme chgLayout">
        <pc:chgData name="Tesla Alford" userId="babd66a6-afcd-4f59-b495-3948a9a7d0f7" providerId="ADAL" clId="{F47209C1-0156-4B6E-BFBF-314A70E2A2A4}" dt="2023-04-12T02:10:56.022" v="36" actId="700"/>
        <pc:sldMkLst>
          <pc:docMk/>
          <pc:sldMk cId="1687535543" sldId="461"/>
        </pc:sldMkLst>
        <pc:spChg chg="mod ord">
          <ac:chgData name="Tesla Alford" userId="babd66a6-afcd-4f59-b495-3948a9a7d0f7" providerId="ADAL" clId="{F47209C1-0156-4B6E-BFBF-314A70E2A2A4}" dt="2023-04-12T02:10:56.022" v="36" actId="700"/>
          <ac:spMkLst>
            <pc:docMk/>
            <pc:sldMk cId="1687535543" sldId="461"/>
            <ac:spMk id="2" creationId="{7837C031-7E5A-65B2-3608-243CA418DA70}"/>
          </ac:spMkLst>
        </pc:spChg>
        <pc:spChg chg="mod ord">
          <ac:chgData name="Tesla Alford" userId="babd66a6-afcd-4f59-b495-3948a9a7d0f7" providerId="ADAL" clId="{F47209C1-0156-4B6E-BFBF-314A70E2A2A4}" dt="2023-04-12T02:10:56.022" v="36" actId="700"/>
          <ac:spMkLst>
            <pc:docMk/>
            <pc:sldMk cId="1687535543" sldId="461"/>
            <ac:spMk id="3" creationId="{52ED0C16-BB07-5C81-643D-0EC4C26AF84F}"/>
          </ac:spMkLst>
        </pc:spChg>
      </pc:sldChg>
      <pc:sldChg chg="modSp mod modClrScheme chgLayout">
        <pc:chgData name="Tesla Alford" userId="babd66a6-afcd-4f59-b495-3948a9a7d0f7" providerId="ADAL" clId="{F47209C1-0156-4B6E-BFBF-314A70E2A2A4}" dt="2023-04-12T02:10:19.284" v="32" actId="700"/>
        <pc:sldMkLst>
          <pc:docMk/>
          <pc:sldMk cId="2863668202" sldId="462"/>
        </pc:sldMkLst>
        <pc:spChg chg="mod ord">
          <ac:chgData name="Tesla Alford" userId="babd66a6-afcd-4f59-b495-3948a9a7d0f7" providerId="ADAL" clId="{F47209C1-0156-4B6E-BFBF-314A70E2A2A4}" dt="2023-04-12T02:10:19.284" v="32" actId="700"/>
          <ac:spMkLst>
            <pc:docMk/>
            <pc:sldMk cId="2863668202" sldId="462"/>
            <ac:spMk id="2" creationId="{720C1D83-AAFB-1DF2-DFEA-928D734AC996}"/>
          </ac:spMkLst>
        </pc:spChg>
        <pc:spChg chg="mod ord">
          <ac:chgData name="Tesla Alford" userId="babd66a6-afcd-4f59-b495-3948a9a7d0f7" providerId="ADAL" clId="{F47209C1-0156-4B6E-BFBF-314A70E2A2A4}" dt="2023-04-12T02:10:19.284" v="32" actId="700"/>
          <ac:spMkLst>
            <pc:docMk/>
            <pc:sldMk cId="2863668202" sldId="462"/>
            <ac:spMk id="3" creationId="{237AEF88-25F6-116F-F43C-FEACAEDA945A}"/>
          </ac:spMkLst>
        </pc:spChg>
      </pc:sldChg>
      <pc:sldChg chg="modSp mod modClrScheme chgLayout">
        <pc:chgData name="Tesla Alford" userId="babd66a6-afcd-4f59-b495-3948a9a7d0f7" providerId="ADAL" clId="{F47209C1-0156-4B6E-BFBF-314A70E2A2A4}" dt="2023-04-12T02:10:05.076" v="28" actId="700"/>
        <pc:sldMkLst>
          <pc:docMk/>
          <pc:sldMk cId="2950559508" sldId="463"/>
        </pc:sldMkLst>
        <pc:spChg chg="mod ord">
          <ac:chgData name="Tesla Alford" userId="babd66a6-afcd-4f59-b495-3948a9a7d0f7" providerId="ADAL" clId="{F47209C1-0156-4B6E-BFBF-314A70E2A2A4}" dt="2023-04-12T02:10:05.076" v="28" actId="700"/>
          <ac:spMkLst>
            <pc:docMk/>
            <pc:sldMk cId="2950559508" sldId="463"/>
            <ac:spMk id="2" creationId="{9AE20BE5-3C04-0EC5-7695-4160BB4242E0}"/>
          </ac:spMkLst>
        </pc:spChg>
        <pc:spChg chg="mod ord">
          <ac:chgData name="Tesla Alford" userId="babd66a6-afcd-4f59-b495-3948a9a7d0f7" providerId="ADAL" clId="{F47209C1-0156-4B6E-BFBF-314A70E2A2A4}" dt="2023-04-12T02:10:05.076" v="28" actId="700"/>
          <ac:spMkLst>
            <pc:docMk/>
            <pc:sldMk cId="2950559508" sldId="463"/>
            <ac:spMk id="3" creationId="{5C9692A9-BB4F-4D26-8C6A-7E337B1AF115}"/>
          </ac:spMkLst>
        </pc:spChg>
      </pc:sldChg>
      <pc:sldChg chg="addSp modSp mod modClrScheme chgLayout">
        <pc:chgData name="Tesla Alford" userId="babd66a6-afcd-4f59-b495-3948a9a7d0f7" providerId="ADAL" clId="{F47209C1-0156-4B6E-BFBF-314A70E2A2A4}" dt="2023-04-12T02:10:16.272" v="31" actId="700"/>
        <pc:sldMkLst>
          <pc:docMk/>
          <pc:sldMk cId="1334586753" sldId="464"/>
        </pc:sldMkLst>
        <pc:spChg chg="mod ord">
          <ac:chgData name="Tesla Alford" userId="babd66a6-afcd-4f59-b495-3948a9a7d0f7" providerId="ADAL" clId="{F47209C1-0156-4B6E-BFBF-314A70E2A2A4}" dt="2023-04-12T02:10:16.272" v="31" actId="700"/>
          <ac:spMkLst>
            <pc:docMk/>
            <pc:sldMk cId="1334586753" sldId="464"/>
            <ac:spMk id="2" creationId="{0232CEEC-D353-06C7-425D-3C2A60ADB044}"/>
          </ac:spMkLst>
        </pc:spChg>
        <pc:spChg chg="add mod ord">
          <ac:chgData name="Tesla Alford" userId="babd66a6-afcd-4f59-b495-3948a9a7d0f7" providerId="ADAL" clId="{F47209C1-0156-4B6E-BFBF-314A70E2A2A4}" dt="2023-04-12T02:10:16.272" v="31" actId="700"/>
          <ac:spMkLst>
            <pc:docMk/>
            <pc:sldMk cId="1334586753" sldId="464"/>
            <ac:spMk id="3" creationId="{1BF5313B-FCEC-EB6B-642E-3A01E5FC6120}"/>
          </ac:spMkLst>
        </pc:spChg>
      </pc:sldChg>
      <pc:sldChg chg="addSp modSp mod modClrScheme chgLayout">
        <pc:chgData name="Tesla Alford" userId="babd66a6-afcd-4f59-b495-3948a9a7d0f7" providerId="ADAL" clId="{F47209C1-0156-4B6E-BFBF-314A70E2A2A4}" dt="2023-04-12T02:13:39.648" v="56" actId="700"/>
        <pc:sldMkLst>
          <pc:docMk/>
          <pc:sldMk cId="757621392" sldId="470"/>
        </pc:sldMkLst>
        <pc:spChg chg="mod ord">
          <ac:chgData name="Tesla Alford" userId="babd66a6-afcd-4f59-b495-3948a9a7d0f7" providerId="ADAL" clId="{F47209C1-0156-4B6E-BFBF-314A70E2A2A4}" dt="2023-04-12T02:13:39.648" v="56" actId="700"/>
          <ac:spMkLst>
            <pc:docMk/>
            <pc:sldMk cId="757621392" sldId="470"/>
            <ac:spMk id="2" creationId="{AF61DCDC-BA0F-F5B9-4837-1C89DEEF2C2A}"/>
          </ac:spMkLst>
        </pc:spChg>
        <pc:spChg chg="add mod ord">
          <ac:chgData name="Tesla Alford" userId="babd66a6-afcd-4f59-b495-3948a9a7d0f7" providerId="ADAL" clId="{F47209C1-0156-4B6E-BFBF-314A70E2A2A4}" dt="2023-04-12T02:13:39.648" v="56" actId="700"/>
          <ac:spMkLst>
            <pc:docMk/>
            <pc:sldMk cId="757621392" sldId="470"/>
            <ac:spMk id="15" creationId="{422402A0-E21A-BD29-A905-43613B40095C}"/>
          </ac:spMkLst>
        </pc:spChg>
      </pc:sldChg>
      <pc:sldChg chg="addSp modSp mod modClrScheme chgLayout">
        <pc:chgData name="Tesla Alford" userId="babd66a6-afcd-4f59-b495-3948a9a7d0f7" providerId="ADAL" clId="{F47209C1-0156-4B6E-BFBF-314A70E2A2A4}" dt="2023-04-12T02:13:33.550" v="55" actId="700"/>
        <pc:sldMkLst>
          <pc:docMk/>
          <pc:sldMk cId="2163660579" sldId="471"/>
        </pc:sldMkLst>
        <pc:spChg chg="mod ord">
          <ac:chgData name="Tesla Alford" userId="babd66a6-afcd-4f59-b495-3948a9a7d0f7" providerId="ADAL" clId="{F47209C1-0156-4B6E-BFBF-314A70E2A2A4}" dt="2023-04-12T02:13:33.550" v="55" actId="700"/>
          <ac:spMkLst>
            <pc:docMk/>
            <pc:sldMk cId="2163660579" sldId="471"/>
            <ac:spMk id="2" creationId="{D3B93EEF-EE5F-2046-CFB3-ED8E536F2302}"/>
          </ac:spMkLst>
        </pc:spChg>
        <pc:spChg chg="add mod ord">
          <ac:chgData name="Tesla Alford" userId="babd66a6-afcd-4f59-b495-3948a9a7d0f7" providerId="ADAL" clId="{F47209C1-0156-4B6E-BFBF-314A70E2A2A4}" dt="2023-04-12T02:13:33.550" v="55" actId="700"/>
          <ac:spMkLst>
            <pc:docMk/>
            <pc:sldMk cId="2163660579" sldId="471"/>
            <ac:spMk id="12" creationId="{B464B391-C6FB-0448-85B6-3B22D8F04B1C}"/>
          </ac:spMkLst>
        </pc:spChg>
      </pc:sldChg>
      <pc:sldChg chg="addSp modSp mod modClrScheme chgLayout">
        <pc:chgData name="Tesla Alford" userId="babd66a6-afcd-4f59-b495-3948a9a7d0f7" providerId="ADAL" clId="{F47209C1-0156-4B6E-BFBF-314A70E2A2A4}" dt="2023-04-12T02:11:00.588" v="37" actId="700"/>
        <pc:sldMkLst>
          <pc:docMk/>
          <pc:sldMk cId="1900548505" sldId="481"/>
        </pc:sldMkLst>
        <pc:spChg chg="mod ord">
          <ac:chgData name="Tesla Alford" userId="babd66a6-afcd-4f59-b495-3948a9a7d0f7" providerId="ADAL" clId="{F47209C1-0156-4B6E-BFBF-314A70E2A2A4}" dt="2023-04-12T02:11:00.588" v="37" actId="700"/>
          <ac:spMkLst>
            <pc:docMk/>
            <pc:sldMk cId="1900548505" sldId="481"/>
            <ac:spMk id="2" creationId="{ADF6BF9E-E3C0-3F87-D66B-3E30215CD9AB}"/>
          </ac:spMkLst>
        </pc:spChg>
        <pc:spChg chg="add mod ord">
          <ac:chgData name="Tesla Alford" userId="babd66a6-afcd-4f59-b495-3948a9a7d0f7" providerId="ADAL" clId="{F47209C1-0156-4B6E-BFBF-314A70E2A2A4}" dt="2023-04-12T02:11:00.588" v="37" actId="700"/>
          <ac:spMkLst>
            <pc:docMk/>
            <pc:sldMk cId="1900548505" sldId="481"/>
            <ac:spMk id="6" creationId="{05DB7591-091B-DED5-CCE2-38F07E704532}"/>
          </ac:spMkLst>
        </pc:spChg>
      </pc:sldChg>
      <pc:sldChg chg="addSp modSp mod modClrScheme chgLayout">
        <pc:chgData name="Tesla Alford" userId="babd66a6-afcd-4f59-b495-3948a9a7d0f7" providerId="ADAL" clId="{F47209C1-0156-4B6E-BFBF-314A70E2A2A4}" dt="2023-04-12T02:10:22.088" v="33" actId="700"/>
        <pc:sldMkLst>
          <pc:docMk/>
          <pc:sldMk cId="3393169720" sldId="482"/>
        </pc:sldMkLst>
        <pc:spChg chg="mod ord">
          <ac:chgData name="Tesla Alford" userId="babd66a6-afcd-4f59-b495-3948a9a7d0f7" providerId="ADAL" clId="{F47209C1-0156-4B6E-BFBF-314A70E2A2A4}" dt="2023-04-12T02:10:22.088" v="33" actId="700"/>
          <ac:spMkLst>
            <pc:docMk/>
            <pc:sldMk cId="3393169720" sldId="482"/>
            <ac:spMk id="2" creationId="{ADF6BF9E-E3C0-3F87-D66B-3E30215CD9AB}"/>
          </ac:spMkLst>
        </pc:spChg>
        <pc:spChg chg="add mod ord">
          <ac:chgData name="Tesla Alford" userId="babd66a6-afcd-4f59-b495-3948a9a7d0f7" providerId="ADAL" clId="{F47209C1-0156-4B6E-BFBF-314A70E2A2A4}" dt="2023-04-12T02:10:22.088" v="33" actId="700"/>
          <ac:spMkLst>
            <pc:docMk/>
            <pc:sldMk cId="3393169720" sldId="482"/>
            <ac:spMk id="4" creationId="{8AEF8E77-3DC9-AD27-866F-825F506B83E5}"/>
          </ac:spMkLst>
        </pc:spChg>
      </pc:sldChg>
      <pc:sldChg chg="addSp modSp mod modClrScheme chgLayout">
        <pc:chgData name="Tesla Alford" userId="babd66a6-afcd-4f59-b495-3948a9a7d0f7" providerId="ADAL" clId="{F47209C1-0156-4B6E-BFBF-314A70E2A2A4}" dt="2023-04-12T02:10:13.157" v="30" actId="700"/>
        <pc:sldMkLst>
          <pc:docMk/>
          <pc:sldMk cId="1324028266" sldId="483"/>
        </pc:sldMkLst>
        <pc:spChg chg="mod ord">
          <ac:chgData name="Tesla Alford" userId="babd66a6-afcd-4f59-b495-3948a9a7d0f7" providerId="ADAL" clId="{F47209C1-0156-4B6E-BFBF-314A70E2A2A4}" dt="2023-04-12T02:10:13.157" v="30" actId="700"/>
          <ac:spMkLst>
            <pc:docMk/>
            <pc:sldMk cId="1324028266" sldId="483"/>
            <ac:spMk id="2" creationId="{AF61DCDC-BA0F-F5B9-4837-1C89DEEF2C2A}"/>
          </ac:spMkLst>
        </pc:spChg>
        <pc:spChg chg="add mod ord">
          <ac:chgData name="Tesla Alford" userId="babd66a6-afcd-4f59-b495-3948a9a7d0f7" providerId="ADAL" clId="{F47209C1-0156-4B6E-BFBF-314A70E2A2A4}" dt="2023-04-12T02:10:13.157" v="30" actId="700"/>
          <ac:spMkLst>
            <pc:docMk/>
            <pc:sldMk cId="1324028266" sldId="483"/>
            <ac:spMk id="16" creationId="{9373F9B7-221D-1FB8-C1CC-D83AFC9D2102}"/>
          </ac:spMkLst>
        </pc:spChg>
      </pc:sldChg>
      <pc:sldChg chg="addSp modSp mod modClrScheme chgLayout">
        <pc:chgData name="Tesla Alford" userId="babd66a6-afcd-4f59-b495-3948a9a7d0f7" providerId="ADAL" clId="{F47209C1-0156-4B6E-BFBF-314A70E2A2A4}" dt="2023-04-12T02:10:10.613" v="29" actId="700"/>
        <pc:sldMkLst>
          <pc:docMk/>
          <pc:sldMk cId="3158163939" sldId="484"/>
        </pc:sldMkLst>
        <pc:spChg chg="mod ord">
          <ac:chgData name="Tesla Alford" userId="babd66a6-afcd-4f59-b495-3948a9a7d0f7" providerId="ADAL" clId="{F47209C1-0156-4B6E-BFBF-314A70E2A2A4}" dt="2023-04-12T02:10:10.613" v="29" actId="700"/>
          <ac:spMkLst>
            <pc:docMk/>
            <pc:sldMk cId="3158163939" sldId="484"/>
            <ac:spMk id="2" creationId="{D3B93EEF-EE5F-2046-CFB3-ED8E536F2302}"/>
          </ac:spMkLst>
        </pc:spChg>
        <pc:spChg chg="add mod ord">
          <ac:chgData name="Tesla Alford" userId="babd66a6-afcd-4f59-b495-3948a9a7d0f7" providerId="ADAL" clId="{F47209C1-0156-4B6E-BFBF-314A70E2A2A4}" dt="2023-04-12T02:10:10.613" v="29" actId="700"/>
          <ac:spMkLst>
            <pc:docMk/>
            <pc:sldMk cId="3158163939" sldId="484"/>
            <ac:spMk id="3" creationId="{1C775118-4B7A-4393-A413-CE19EDD41EF3}"/>
          </ac:spMkLst>
        </pc:spChg>
      </pc:sldChg>
      <pc:sldChg chg="new del">
        <pc:chgData name="Tesla Alford" userId="babd66a6-afcd-4f59-b495-3948a9a7d0f7" providerId="ADAL" clId="{F47209C1-0156-4B6E-BFBF-314A70E2A2A4}" dt="2023-04-12T02:21:56.164" v="71" actId="2696"/>
        <pc:sldMkLst>
          <pc:docMk/>
          <pc:sldMk cId="2309479060" sldId="487"/>
        </pc:sldMkLst>
      </pc:sldChg>
    </pc:docChg>
  </pc:docChgLst>
</pc:chgInfo>
</file>

<file path=ppt/comments/modernComment_19B_59D8FA09.xml><?xml version="1.0" encoding="utf-8"?>
<p188:cmLst xmlns:a="http://schemas.openxmlformats.org/drawingml/2006/main" xmlns:r="http://schemas.openxmlformats.org/officeDocument/2006/relationships" xmlns:p188="http://schemas.microsoft.com/office/powerpoint/2018/8/main">
  <p188:cm id="{4E23934D-85FB-4DDB-9D59-368FB1479B37}" authorId="{2F6F6841-FC34-842E-E3E4-8B0A960B3650}" status="resolved" created="2023-04-12T00:54:26.085" complete="100000">
    <pc:sldMkLst xmlns:pc="http://schemas.microsoft.com/office/powerpoint/2013/main/command">
      <pc:docMk/>
      <pc:sldMk cId="1507392009" sldId="411"/>
    </pc:sldMkLst>
    <p188:txBody>
      <a:bodyPr/>
      <a:lstStyle/>
      <a:p>
        <a:r>
          <a:rPr lang="en-US"/>
          <a:t>Just produce &amp; store hydrogen</a:t>
        </a:r>
      </a:p>
    </p188:txBody>
  </p188:cm>
</p188:cmLst>
</file>

<file path=ppt/comments/modernComment_1A8_BDABEDCF.xml><?xml version="1.0" encoding="utf-8"?>
<p188:cmLst xmlns:a="http://schemas.openxmlformats.org/drawingml/2006/main" xmlns:r="http://schemas.openxmlformats.org/officeDocument/2006/relationships" xmlns:p188="http://schemas.microsoft.com/office/powerpoint/2018/8/main">
  <p188:cm id="{656503BC-09DF-4627-91B3-EFD4E40C9028}" authorId="{2F6F6841-FC34-842E-E3E4-8B0A960B3650}" created="2023-04-12T17:04:03.780">
    <pc:sldMkLst xmlns:pc="http://schemas.microsoft.com/office/powerpoint/2013/main/command">
      <pc:docMk/>
      <pc:sldMk cId="3182161359" sldId="424"/>
    </pc:sldMkLst>
    <p188:txBody>
      <a:bodyPr/>
      <a:lstStyle/>
      <a:p>
        <a:r>
          <a:rPr lang="en-US"/>
          <a:t>Add transition pop ups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3CB372-FC79-490B-815E-599551A24B4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7564B3C3-664A-471E-A4DA-C3668E66223F}">
      <dgm:prSet phldrT="[Text]"/>
      <dgm:spPr/>
      <dgm:t>
        <a:bodyPr/>
        <a:lstStyle/>
        <a:p>
          <a:r>
            <a:rPr lang="en-US"/>
            <a:t>Background</a:t>
          </a:r>
        </a:p>
      </dgm:t>
    </dgm:pt>
    <dgm:pt modelId="{99153F63-DEAE-4FF8-9AC8-78131480878C}" type="parTrans" cxnId="{DC3D5EC9-6165-4655-8086-C5CE2A933371}">
      <dgm:prSet/>
      <dgm:spPr/>
      <dgm:t>
        <a:bodyPr/>
        <a:lstStyle/>
        <a:p>
          <a:endParaRPr lang="en-US"/>
        </a:p>
      </dgm:t>
    </dgm:pt>
    <dgm:pt modelId="{A46B101E-1FC0-4B78-ABEC-623937A7BCBF}" type="sibTrans" cxnId="{DC3D5EC9-6165-4655-8086-C5CE2A933371}">
      <dgm:prSet/>
      <dgm:spPr>
        <a:solidFill>
          <a:srgbClr val="4472C4"/>
        </a:solidFill>
        <a:ln>
          <a:solidFill>
            <a:srgbClr val="4472C4"/>
          </a:solidFill>
        </a:ln>
      </dgm:spPr>
      <dgm:t>
        <a:bodyPr/>
        <a:lstStyle/>
        <a:p>
          <a:endParaRPr lang="en-US">
            <a:solidFill>
              <a:srgbClr val="6798FF"/>
            </a:solidFill>
          </a:endParaRPr>
        </a:p>
      </dgm:t>
    </dgm:pt>
    <dgm:pt modelId="{7098F327-40C5-43C6-8A18-A39A21C3E467}">
      <dgm:prSet phldrT="[Text]"/>
      <dgm:spPr/>
      <dgm:t>
        <a:bodyPr/>
        <a:lstStyle/>
        <a:p>
          <a:r>
            <a:rPr lang="en-US"/>
            <a:t>Test Overviews</a:t>
          </a:r>
        </a:p>
      </dgm:t>
    </dgm:pt>
    <dgm:pt modelId="{4BC5301C-39B2-40A4-807E-8F8D4817623C}" type="parTrans" cxnId="{295AF17D-1948-48B8-808E-3F56C998D86F}">
      <dgm:prSet/>
      <dgm:spPr/>
      <dgm:t>
        <a:bodyPr/>
        <a:lstStyle/>
        <a:p>
          <a:endParaRPr lang="en-US"/>
        </a:p>
      </dgm:t>
    </dgm:pt>
    <dgm:pt modelId="{C9518A5F-A0FC-4F77-8C90-8F1A92EA8A13}" type="sibTrans" cxnId="{295AF17D-1948-48B8-808E-3F56C998D86F}">
      <dgm:prSet/>
      <dgm:spPr>
        <a:solidFill>
          <a:srgbClr val="4472C4"/>
        </a:solidFill>
        <a:ln>
          <a:solidFill>
            <a:srgbClr val="4472C4"/>
          </a:solidFill>
        </a:ln>
      </dgm:spPr>
      <dgm:t>
        <a:bodyPr/>
        <a:lstStyle/>
        <a:p>
          <a:endParaRPr lang="en-US">
            <a:solidFill>
              <a:srgbClr val="6798FF"/>
            </a:solidFill>
          </a:endParaRPr>
        </a:p>
      </dgm:t>
    </dgm:pt>
    <dgm:pt modelId="{F9D32835-B03A-475E-B46E-E88E22D5E9F5}">
      <dgm:prSet phldrT="[Text]"/>
      <dgm:spPr/>
      <dgm:t>
        <a:bodyPr/>
        <a:lstStyle/>
        <a:p>
          <a:r>
            <a:rPr lang="en-US"/>
            <a:t>Risk &amp; Safety</a:t>
          </a:r>
        </a:p>
      </dgm:t>
    </dgm:pt>
    <dgm:pt modelId="{F4E63C3E-C2AE-4D16-B2C3-5C7BCE90AA18}" type="parTrans" cxnId="{248B3E03-692E-45C0-88D6-10ADDF7AB162}">
      <dgm:prSet/>
      <dgm:spPr/>
      <dgm:t>
        <a:bodyPr/>
        <a:lstStyle/>
        <a:p>
          <a:endParaRPr lang="en-US"/>
        </a:p>
      </dgm:t>
    </dgm:pt>
    <dgm:pt modelId="{ACC9ED6C-BBF2-427F-82E2-4633CCC118C8}" type="sibTrans" cxnId="{248B3E03-692E-45C0-88D6-10ADDF7AB162}">
      <dgm:prSet/>
      <dgm:spPr>
        <a:solidFill>
          <a:srgbClr val="4472C4"/>
        </a:solidFill>
        <a:ln>
          <a:solidFill>
            <a:srgbClr val="4472C4"/>
          </a:solidFill>
        </a:ln>
      </dgm:spPr>
      <dgm:t>
        <a:bodyPr/>
        <a:lstStyle/>
        <a:p>
          <a:endParaRPr lang="en-US">
            <a:solidFill>
              <a:srgbClr val="6798FF"/>
            </a:solidFill>
          </a:endParaRPr>
        </a:p>
      </dgm:t>
    </dgm:pt>
    <dgm:pt modelId="{057DC5C8-3604-4B0E-BF01-6AEB2116D04A}">
      <dgm:prSet phldrT="[Text]"/>
      <dgm:spPr/>
      <dgm:t>
        <a:bodyPr/>
        <a:lstStyle/>
        <a:p>
          <a:r>
            <a:rPr lang="en-US"/>
            <a:t>Timeline</a:t>
          </a:r>
        </a:p>
      </dgm:t>
    </dgm:pt>
    <dgm:pt modelId="{30A4514F-A269-4046-813B-C75B7D2CC14E}" type="parTrans" cxnId="{EDA044A5-46ED-4759-8909-FC26139C22E6}">
      <dgm:prSet/>
      <dgm:spPr/>
      <dgm:t>
        <a:bodyPr/>
        <a:lstStyle/>
        <a:p>
          <a:endParaRPr lang="en-US"/>
        </a:p>
      </dgm:t>
    </dgm:pt>
    <dgm:pt modelId="{522C3169-1A6A-40EC-B465-E6746CD22EE1}" type="sibTrans" cxnId="{EDA044A5-46ED-4759-8909-FC26139C22E6}">
      <dgm:prSet/>
      <dgm:spPr/>
      <dgm:t>
        <a:bodyPr/>
        <a:lstStyle/>
        <a:p>
          <a:endParaRPr lang="en-US"/>
        </a:p>
      </dgm:t>
    </dgm:pt>
    <dgm:pt modelId="{1D2ABD70-F312-4B81-96BA-12FD84B857A1}">
      <dgm:prSet phldrT="[Text]"/>
      <dgm:spPr/>
      <dgm:t>
        <a:bodyPr/>
        <a:lstStyle/>
        <a:p>
          <a:r>
            <a:rPr lang="en-US"/>
            <a:t>Objectives</a:t>
          </a:r>
        </a:p>
      </dgm:t>
    </dgm:pt>
    <dgm:pt modelId="{CCEE9331-6E44-4F93-A6AE-3669BE892A20}" type="parTrans" cxnId="{76847CAA-634E-4A03-AE92-F96B94CFD7E3}">
      <dgm:prSet/>
      <dgm:spPr/>
      <dgm:t>
        <a:bodyPr/>
        <a:lstStyle/>
        <a:p>
          <a:endParaRPr lang="en-US"/>
        </a:p>
      </dgm:t>
    </dgm:pt>
    <dgm:pt modelId="{921AE6ED-1E70-4A72-AF87-7C8385FD017E}" type="sibTrans" cxnId="{76847CAA-634E-4A03-AE92-F96B94CFD7E3}">
      <dgm:prSet/>
      <dgm:spPr>
        <a:solidFill>
          <a:srgbClr val="4472C4"/>
        </a:solidFill>
        <a:ln>
          <a:solidFill>
            <a:srgbClr val="4472C4"/>
          </a:solidFill>
        </a:ln>
      </dgm:spPr>
      <dgm:t>
        <a:bodyPr/>
        <a:lstStyle/>
        <a:p>
          <a:endParaRPr lang="en-US">
            <a:solidFill>
              <a:srgbClr val="6798FF"/>
            </a:solidFill>
          </a:endParaRPr>
        </a:p>
      </dgm:t>
    </dgm:pt>
    <dgm:pt modelId="{98BD5F76-DB6D-40C7-BE29-1050FA35F28A}" type="pres">
      <dgm:prSet presAssocID="{7D3CB372-FC79-490B-815E-599551A24B40}" presName="Name0" presStyleCnt="0">
        <dgm:presLayoutVars>
          <dgm:dir/>
          <dgm:animLvl val="lvl"/>
          <dgm:resizeHandles val="exact"/>
        </dgm:presLayoutVars>
      </dgm:prSet>
      <dgm:spPr/>
    </dgm:pt>
    <dgm:pt modelId="{B44C8BB6-FC92-49F1-9A50-05E2B063322E}" type="pres">
      <dgm:prSet presAssocID="{7D3CB372-FC79-490B-815E-599551A24B40}" presName="tSp" presStyleCnt="0"/>
      <dgm:spPr/>
    </dgm:pt>
    <dgm:pt modelId="{5EB63208-D5F9-44A5-8A0E-CDA44D224ED2}" type="pres">
      <dgm:prSet presAssocID="{7D3CB372-FC79-490B-815E-599551A24B40}" presName="bSp" presStyleCnt="0"/>
      <dgm:spPr/>
    </dgm:pt>
    <dgm:pt modelId="{AAF63FE7-6B39-4166-8A2C-6CF823E1F721}" type="pres">
      <dgm:prSet presAssocID="{7D3CB372-FC79-490B-815E-599551A24B40}" presName="process" presStyleCnt="0"/>
      <dgm:spPr/>
    </dgm:pt>
    <dgm:pt modelId="{AE1BD7AF-1772-4E9B-BDAF-959630C27BCA}" type="pres">
      <dgm:prSet presAssocID="{7564B3C3-664A-471E-A4DA-C3668E66223F}" presName="composite1" presStyleCnt="0"/>
      <dgm:spPr/>
    </dgm:pt>
    <dgm:pt modelId="{7E46B5DE-639B-400D-A070-CE6C8828FEBC}" type="pres">
      <dgm:prSet presAssocID="{7564B3C3-664A-471E-A4DA-C3668E66223F}" presName="dummyNode1" presStyleLbl="node1" presStyleIdx="0" presStyleCnt="5"/>
      <dgm:spPr/>
    </dgm:pt>
    <dgm:pt modelId="{F3CE26E1-B2CB-4A3A-8853-F4A4CF40BCA3}" type="pres">
      <dgm:prSet presAssocID="{7564B3C3-664A-471E-A4DA-C3668E66223F}" presName="childNode1" presStyleLbl="bgAcc1" presStyleIdx="0" presStyleCnt="5">
        <dgm:presLayoutVars>
          <dgm:bulletEnabled val="1"/>
        </dgm:presLayoutVars>
      </dgm:prSet>
      <dgm:spPr/>
    </dgm:pt>
    <dgm:pt modelId="{1F50FA9E-5244-463E-A1DB-E2CE77848ECB}" type="pres">
      <dgm:prSet presAssocID="{7564B3C3-664A-471E-A4DA-C3668E66223F}" presName="childNode1tx" presStyleLbl="bgAcc1" presStyleIdx="0" presStyleCnt="5">
        <dgm:presLayoutVars>
          <dgm:bulletEnabled val="1"/>
        </dgm:presLayoutVars>
      </dgm:prSet>
      <dgm:spPr/>
    </dgm:pt>
    <dgm:pt modelId="{A6EAA29B-AAD6-4DD5-99C0-5C2D7F2E587E}" type="pres">
      <dgm:prSet presAssocID="{7564B3C3-664A-471E-A4DA-C3668E66223F}" presName="parentNode1" presStyleLbl="node1" presStyleIdx="0" presStyleCnt="5">
        <dgm:presLayoutVars>
          <dgm:chMax val="1"/>
          <dgm:bulletEnabled val="1"/>
        </dgm:presLayoutVars>
      </dgm:prSet>
      <dgm:spPr/>
    </dgm:pt>
    <dgm:pt modelId="{96112DCA-94F8-4D6A-844E-C3B00D5D4B5A}" type="pres">
      <dgm:prSet presAssocID="{7564B3C3-664A-471E-A4DA-C3668E66223F}" presName="connSite1" presStyleCnt="0"/>
      <dgm:spPr/>
    </dgm:pt>
    <dgm:pt modelId="{D08EEAC9-6246-4591-9BCD-A158AC5AD61B}" type="pres">
      <dgm:prSet presAssocID="{A46B101E-1FC0-4B78-ABEC-623937A7BCBF}" presName="Name9" presStyleLbl="sibTrans2D1" presStyleIdx="0" presStyleCnt="4"/>
      <dgm:spPr/>
    </dgm:pt>
    <dgm:pt modelId="{1D47E991-1280-4848-8D04-DB022CD5FBFC}" type="pres">
      <dgm:prSet presAssocID="{1D2ABD70-F312-4B81-96BA-12FD84B857A1}" presName="composite2" presStyleCnt="0"/>
      <dgm:spPr/>
    </dgm:pt>
    <dgm:pt modelId="{774BC3FE-BA6B-44C3-B2D3-BD9840844A3A}" type="pres">
      <dgm:prSet presAssocID="{1D2ABD70-F312-4B81-96BA-12FD84B857A1}" presName="dummyNode2" presStyleLbl="node1" presStyleIdx="0" presStyleCnt="5"/>
      <dgm:spPr/>
    </dgm:pt>
    <dgm:pt modelId="{F127BBCD-865C-41AC-9669-C2E6A163B67F}" type="pres">
      <dgm:prSet presAssocID="{1D2ABD70-F312-4B81-96BA-12FD84B857A1}" presName="childNode2" presStyleLbl="bgAcc1" presStyleIdx="1" presStyleCnt="5">
        <dgm:presLayoutVars>
          <dgm:bulletEnabled val="1"/>
        </dgm:presLayoutVars>
      </dgm:prSet>
      <dgm:spPr/>
    </dgm:pt>
    <dgm:pt modelId="{04C22F68-3CDC-4C08-AA68-05C31671E556}" type="pres">
      <dgm:prSet presAssocID="{1D2ABD70-F312-4B81-96BA-12FD84B857A1}" presName="childNode2tx" presStyleLbl="bgAcc1" presStyleIdx="1" presStyleCnt="5">
        <dgm:presLayoutVars>
          <dgm:bulletEnabled val="1"/>
        </dgm:presLayoutVars>
      </dgm:prSet>
      <dgm:spPr/>
    </dgm:pt>
    <dgm:pt modelId="{1338BC1A-C9DC-42EF-BA8F-6F6B0F2B1471}" type="pres">
      <dgm:prSet presAssocID="{1D2ABD70-F312-4B81-96BA-12FD84B857A1}" presName="parentNode2" presStyleLbl="node1" presStyleIdx="1" presStyleCnt="5">
        <dgm:presLayoutVars>
          <dgm:chMax val="0"/>
          <dgm:bulletEnabled val="1"/>
        </dgm:presLayoutVars>
      </dgm:prSet>
      <dgm:spPr/>
    </dgm:pt>
    <dgm:pt modelId="{2887830B-9816-4A1C-B249-5A1225D9F342}" type="pres">
      <dgm:prSet presAssocID="{1D2ABD70-F312-4B81-96BA-12FD84B857A1}" presName="connSite2" presStyleCnt="0"/>
      <dgm:spPr/>
    </dgm:pt>
    <dgm:pt modelId="{8EDCB952-E110-4BA6-B432-BC7F286FE64A}" type="pres">
      <dgm:prSet presAssocID="{921AE6ED-1E70-4A72-AF87-7C8385FD017E}" presName="Name18" presStyleLbl="sibTrans2D1" presStyleIdx="1" presStyleCnt="4"/>
      <dgm:spPr/>
    </dgm:pt>
    <dgm:pt modelId="{E5F6CF21-D08E-4627-A3AD-958E6BA2BAF6}" type="pres">
      <dgm:prSet presAssocID="{7098F327-40C5-43C6-8A18-A39A21C3E467}" presName="composite1" presStyleCnt="0"/>
      <dgm:spPr/>
    </dgm:pt>
    <dgm:pt modelId="{83238A81-DB8D-4869-BCBB-A69E4AA348E4}" type="pres">
      <dgm:prSet presAssocID="{7098F327-40C5-43C6-8A18-A39A21C3E467}" presName="dummyNode1" presStyleLbl="node1" presStyleIdx="1" presStyleCnt="5"/>
      <dgm:spPr/>
    </dgm:pt>
    <dgm:pt modelId="{D871DF84-0FD1-4528-B6D7-68B8DDE96AA3}" type="pres">
      <dgm:prSet presAssocID="{7098F327-40C5-43C6-8A18-A39A21C3E467}" presName="childNode1" presStyleLbl="bgAcc1" presStyleIdx="2" presStyleCnt="5">
        <dgm:presLayoutVars>
          <dgm:bulletEnabled val="1"/>
        </dgm:presLayoutVars>
      </dgm:prSet>
      <dgm:spPr/>
    </dgm:pt>
    <dgm:pt modelId="{0C5B08BC-BF6C-43B6-A52A-CA8A1DBAB855}" type="pres">
      <dgm:prSet presAssocID="{7098F327-40C5-43C6-8A18-A39A21C3E467}" presName="childNode1tx" presStyleLbl="bgAcc1" presStyleIdx="2" presStyleCnt="5">
        <dgm:presLayoutVars>
          <dgm:bulletEnabled val="1"/>
        </dgm:presLayoutVars>
      </dgm:prSet>
      <dgm:spPr/>
    </dgm:pt>
    <dgm:pt modelId="{6D5D7621-1421-4913-A1AB-C719C9AFAC94}" type="pres">
      <dgm:prSet presAssocID="{7098F327-40C5-43C6-8A18-A39A21C3E467}" presName="parentNode1" presStyleLbl="node1" presStyleIdx="2" presStyleCnt="5">
        <dgm:presLayoutVars>
          <dgm:chMax val="1"/>
          <dgm:bulletEnabled val="1"/>
        </dgm:presLayoutVars>
      </dgm:prSet>
      <dgm:spPr/>
    </dgm:pt>
    <dgm:pt modelId="{CEB1829D-5B4B-47E1-831A-1742C648D646}" type="pres">
      <dgm:prSet presAssocID="{7098F327-40C5-43C6-8A18-A39A21C3E467}" presName="connSite1" presStyleCnt="0"/>
      <dgm:spPr/>
    </dgm:pt>
    <dgm:pt modelId="{FBFAC31B-9E4A-457B-AF20-72D956E6685C}" type="pres">
      <dgm:prSet presAssocID="{C9518A5F-A0FC-4F77-8C90-8F1A92EA8A13}" presName="Name9" presStyleLbl="sibTrans2D1" presStyleIdx="2" presStyleCnt="4"/>
      <dgm:spPr/>
    </dgm:pt>
    <dgm:pt modelId="{D5F08CCD-019C-4733-9F9B-ECB792B9485B}" type="pres">
      <dgm:prSet presAssocID="{F9D32835-B03A-475E-B46E-E88E22D5E9F5}" presName="composite2" presStyleCnt="0"/>
      <dgm:spPr/>
    </dgm:pt>
    <dgm:pt modelId="{59CBDC01-1ECF-436A-810C-1D12656D5630}" type="pres">
      <dgm:prSet presAssocID="{F9D32835-B03A-475E-B46E-E88E22D5E9F5}" presName="dummyNode2" presStyleLbl="node1" presStyleIdx="2" presStyleCnt="5"/>
      <dgm:spPr/>
    </dgm:pt>
    <dgm:pt modelId="{E17D4402-41FD-409D-AF36-36BF7B2F4760}" type="pres">
      <dgm:prSet presAssocID="{F9D32835-B03A-475E-B46E-E88E22D5E9F5}" presName="childNode2" presStyleLbl="bgAcc1" presStyleIdx="3" presStyleCnt="5">
        <dgm:presLayoutVars>
          <dgm:bulletEnabled val="1"/>
        </dgm:presLayoutVars>
      </dgm:prSet>
      <dgm:spPr/>
    </dgm:pt>
    <dgm:pt modelId="{C499A46A-6CD6-4223-84AE-8958C385227C}" type="pres">
      <dgm:prSet presAssocID="{F9D32835-B03A-475E-B46E-E88E22D5E9F5}" presName="childNode2tx" presStyleLbl="bgAcc1" presStyleIdx="3" presStyleCnt="5">
        <dgm:presLayoutVars>
          <dgm:bulletEnabled val="1"/>
        </dgm:presLayoutVars>
      </dgm:prSet>
      <dgm:spPr/>
    </dgm:pt>
    <dgm:pt modelId="{BB33843C-D227-4B0E-9215-63FFA91DC32C}" type="pres">
      <dgm:prSet presAssocID="{F9D32835-B03A-475E-B46E-E88E22D5E9F5}" presName="parentNode2" presStyleLbl="node1" presStyleIdx="3" presStyleCnt="5">
        <dgm:presLayoutVars>
          <dgm:chMax val="0"/>
          <dgm:bulletEnabled val="1"/>
        </dgm:presLayoutVars>
      </dgm:prSet>
      <dgm:spPr/>
    </dgm:pt>
    <dgm:pt modelId="{57B2A340-735B-47ED-A60F-53B57C4AA529}" type="pres">
      <dgm:prSet presAssocID="{F9D32835-B03A-475E-B46E-E88E22D5E9F5}" presName="connSite2" presStyleCnt="0"/>
      <dgm:spPr/>
    </dgm:pt>
    <dgm:pt modelId="{5F248339-F289-4807-8E0B-7C9B4D8B2BBF}" type="pres">
      <dgm:prSet presAssocID="{ACC9ED6C-BBF2-427F-82E2-4633CCC118C8}" presName="Name18" presStyleLbl="sibTrans2D1" presStyleIdx="3" presStyleCnt="4"/>
      <dgm:spPr/>
    </dgm:pt>
    <dgm:pt modelId="{A5DDE81A-B224-4F20-A776-FFF8D494F6B4}" type="pres">
      <dgm:prSet presAssocID="{057DC5C8-3604-4B0E-BF01-6AEB2116D04A}" presName="composite1" presStyleCnt="0"/>
      <dgm:spPr/>
    </dgm:pt>
    <dgm:pt modelId="{45108E9E-3E70-4E28-9560-C22C744E1987}" type="pres">
      <dgm:prSet presAssocID="{057DC5C8-3604-4B0E-BF01-6AEB2116D04A}" presName="dummyNode1" presStyleLbl="node1" presStyleIdx="3" presStyleCnt="5"/>
      <dgm:spPr/>
    </dgm:pt>
    <dgm:pt modelId="{909D75C7-8402-45EB-BA2D-266A6E23DF37}" type="pres">
      <dgm:prSet presAssocID="{057DC5C8-3604-4B0E-BF01-6AEB2116D04A}" presName="childNode1" presStyleLbl="bgAcc1" presStyleIdx="4" presStyleCnt="5">
        <dgm:presLayoutVars>
          <dgm:bulletEnabled val="1"/>
        </dgm:presLayoutVars>
      </dgm:prSet>
      <dgm:spPr/>
    </dgm:pt>
    <dgm:pt modelId="{FAD608C1-D977-4E58-AACC-FE53E70FDA1C}" type="pres">
      <dgm:prSet presAssocID="{057DC5C8-3604-4B0E-BF01-6AEB2116D04A}" presName="childNode1tx" presStyleLbl="bgAcc1" presStyleIdx="4" presStyleCnt="5">
        <dgm:presLayoutVars>
          <dgm:bulletEnabled val="1"/>
        </dgm:presLayoutVars>
      </dgm:prSet>
      <dgm:spPr/>
    </dgm:pt>
    <dgm:pt modelId="{8B335555-52BA-4246-AE2F-0592B43CA930}" type="pres">
      <dgm:prSet presAssocID="{057DC5C8-3604-4B0E-BF01-6AEB2116D04A}" presName="parentNode1" presStyleLbl="node1" presStyleIdx="4" presStyleCnt="5">
        <dgm:presLayoutVars>
          <dgm:chMax val="1"/>
          <dgm:bulletEnabled val="1"/>
        </dgm:presLayoutVars>
      </dgm:prSet>
      <dgm:spPr/>
    </dgm:pt>
    <dgm:pt modelId="{9A7250C3-B92D-44BA-ACEA-5C5E4A1B3F64}" type="pres">
      <dgm:prSet presAssocID="{057DC5C8-3604-4B0E-BF01-6AEB2116D04A}" presName="connSite1" presStyleCnt="0"/>
      <dgm:spPr/>
    </dgm:pt>
  </dgm:ptLst>
  <dgm:cxnLst>
    <dgm:cxn modelId="{6889ED02-C481-45D2-8408-BEC48C918E1E}" type="presOf" srcId="{921AE6ED-1E70-4A72-AF87-7C8385FD017E}" destId="{8EDCB952-E110-4BA6-B432-BC7F286FE64A}" srcOrd="0" destOrd="0" presId="urn:microsoft.com/office/officeart/2005/8/layout/hProcess4"/>
    <dgm:cxn modelId="{248B3E03-692E-45C0-88D6-10ADDF7AB162}" srcId="{7D3CB372-FC79-490B-815E-599551A24B40}" destId="{F9D32835-B03A-475E-B46E-E88E22D5E9F5}" srcOrd="3" destOrd="0" parTransId="{F4E63C3E-C2AE-4D16-B2C3-5C7BCE90AA18}" sibTransId="{ACC9ED6C-BBF2-427F-82E2-4633CCC118C8}"/>
    <dgm:cxn modelId="{39F64703-6F6C-4AC2-86A9-A4F53BA7A4C9}" type="presOf" srcId="{7098F327-40C5-43C6-8A18-A39A21C3E467}" destId="{6D5D7621-1421-4913-A1AB-C719C9AFAC94}" srcOrd="0" destOrd="0" presId="urn:microsoft.com/office/officeart/2005/8/layout/hProcess4"/>
    <dgm:cxn modelId="{2DD7A81A-BBDB-4E2E-99F4-FF3A535967D6}" type="presOf" srcId="{057DC5C8-3604-4B0E-BF01-6AEB2116D04A}" destId="{8B335555-52BA-4246-AE2F-0592B43CA930}" srcOrd="0" destOrd="0" presId="urn:microsoft.com/office/officeart/2005/8/layout/hProcess4"/>
    <dgm:cxn modelId="{F392A63F-B023-4E4E-A001-B607EC503150}" type="presOf" srcId="{7D3CB372-FC79-490B-815E-599551A24B40}" destId="{98BD5F76-DB6D-40C7-BE29-1050FA35F28A}" srcOrd="0" destOrd="0" presId="urn:microsoft.com/office/officeart/2005/8/layout/hProcess4"/>
    <dgm:cxn modelId="{295AF17D-1948-48B8-808E-3F56C998D86F}" srcId="{7D3CB372-FC79-490B-815E-599551A24B40}" destId="{7098F327-40C5-43C6-8A18-A39A21C3E467}" srcOrd="2" destOrd="0" parTransId="{4BC5301C-39B2-40A4-807E-8F8D4817623C}" sibTransId="{C9518A5F-A0FC-4F77-8C90-8F1A92EA8A13}"/>
    <dgm:cxn modelId="{D343B496-3F18-4F48-8E3F-2ADD0FE87CD5}" type="presOf" srcId="{A46B101E-1FC0-4B78-ABEC-623937A7BCBF}" destId="{D08EEAC9-6246-4591-9BCD-A158AC5AD61B}" srcOrd="0" destOrd="0" presId="urn:microsoft.com/office/officeart/2005/8/layout/hProcess4"/>
    <dgm:cxn modelId="{EDA044A5-46ED-4759-8909-FC26139C22E6}" srcId="{7D3CB372-FC79-490B-815E-599551A24B40}" destId="{057DC5C8-3604-4B0E-BF01-6AEB2116D04A}" srcOrd="4" destOrd="0" parTransId="{30A4514F-A269-4046-813B-C75B7D2CC14E}" sibTransId="{522C3169-1A6A-40EC-B465-E6746CD22EE1}"/>
    <dgm:cxn modelId="{76847CAA-634E-4A03-AE92-F96B94CFD7E3}" srcId="{7D3CB372-FC79-490B-815E-599551A24B40}" destId="{1D2ABD70-F312-4B81-96BA-12FD84B857A1}" srcOrd="1" destOrd="0" parTransId="{CCEE9331-6E44-4F93-A6AE-3669BE892A20}" sibTransId="{921AE6ED-1E70-4A72-AF87-7C8385FD017E}"/>
    <dgm:cxn modelId="{DC3D5EC9-6165-4655-8086-C5CE2A933371}" srcId="{7D3CB372-FC79-490B-815E-599551A24B40}" destId="{7564B3C3-664A-471E-A4DA-C3668E66223F}" srcOrd="0" destOrd="0" parTransId="{99153F63-DEAE-4FF8-9AC8-78131480878C}" sibTransId="{A46B101E-1FC0-4B78-ABEC-623937A7BCBF}"/>
    <dgm:cxn modelId="{186614CE-2659-4B5D-B047-ABC125B14920}" type="presOf" srcId="{ACC9ED6C-BBF2-427F-82E2-4633CCC118C8}" destId="{5F248339-F289-4807-8E0B-7C9B4D8B2BBF}" srcOrd="0" destOrd="0" presId="urn:microsoft.com/office/officeart/2005/8/layout/hProcess4"/>
    <dgm:cxn modelId="{D99290DC-38DF-48AB-8B9A-551101F4840E}" type="presOf" srcId="{F9D32835-B03A-475E-B46E-E88E22D5E9F5}" destId="{BB33843C-D227-4B0E-9215-63FFA91DC32C}" srcOrd="0" destOrd="0" presId="urn:microsoft.com/office/officeart/2005/8/layout/hProcess4"/>
    <dgm:cxn modelId="{C4F102EC-4CB5-4B4D-82AA-ECD8CD43F1BA}" type="presOf" srcId="{1D2ABD70-F312-4B81-96BA-12FD84B857A1}" destId="{1338BC1A-C9DC-42EF-BA8F-6F6B0F2B1471}" srcOrd="0" destOrd="0" presId="urn:microsoft.com/office/officeart/2005/8/layout/hProcess4"/>
    <dgm:cxn modelId="{70D2E3F2-3789-4590-BD9B-C4B4DD953682}" type="presOf" srcId="{7564B3C3-664A-471E-A4DA-C3668E66223F}" destId="{A6EAA29B-AAD6-4DD5-99C0-5C2D7F2E587E}" srcOrd="0" destOrd="0" presId="urn:microsoft.com/office/officeart/2005/8/layout/hProcess4"/>
    <dgm:cxn modelId="{4A2EA3FE-16B2-4902-98F1-6829C30CF638}" type="presOf" srcId="{C9518A5F-A0FC-4F77-8C90-8F1A92EA8A13}" destId="{FBFAC31B-9E4A-457B-AF20-72D956E6685C}" srcOrd="0" destOrd="0" presId="urn:microsoft.com/office/officeart/2005/8/layout/hProcess4"/>
    <dgm:cxn modelId="{2DB4FCBE-5116-410E-A5F3-D7A6535F9EC2}" type="presParOf" srcId="{98BD5F76-DB6D-40C7-BE29-1050FA35F28A}" destId="{B44C8BB6-FC92-49F1-9A50-05E2B063322E}" srcOrd="0" destOrd="0" presId="urn:microsoft.com/office/officeart/2005/8/layout/hProcess4"/>
    <dgm:cxn modelId="{E5951E04-BF5A-4D9A-8E9A-B8BDD59627D3}" type="presParOf" srcId="{98BD5F76-DB6D-40C7-BE29-1050FA35F28A}" destId="{5EB63208-D5F9-44A5-8A0E-CDA44D224ED2}" srcOrd="1" destOrd="0" presId="urn:microsoft.com/office/officeart/2005/8/layout/hProcess4"/>
    <dgm:cxn modelId="{724F706B-5674-442E-A9BF-54919B3D9351}" type="presParOf" srcId="{98BD5F76-DB6D-40C7-BE29-1050FA35F28A}" destId="{AAF63FE7-6B39-4166-8A2C-6CF823E1F721}" srcOrd="2" destOrd="0" presId="urn:microsoft.com/office/officeart/2005/8/layout/hProcess4"/>
    <dgm:cxn modelId="{6F773C12-AE61-40B9-970F-18B44C00D987}" type="presParOf" srcId="{AAF63FE7-6B39-4166-8A2C-6CF823E1F721}" destId="{AE1BD7AF-1772-4E9B-BDAF-959630C27BCA}" srcOrd="0" destOrd="0" presId="urn:microsoft.com/office/officeart/2005/8/layout/hProcess4"/>
    <dgm:cxn modelId="{B366F04A-276D-4494-A91D-BD4D419452B9}" type="presParOf" srcId="{AE1BD7AF-1772-4E9B-BDAF-959630C27BCA}" destId="{7E46B5DE-639B-400D-A070-CE6C8828FEBC}" srcOrd="0" destOrd="0" presId="urn:microsoft.com/office/officeart/2005/8/layout/hProcess4"/>
    <dgm:cxn modelId="{85E0864E-10C4-424F-AA4C-3D019B02C778}" type="presParOf" srcId="{AE1BD7AF-1772-4E9B-BDAF-959630C27BCA}" destId="{F3CE26E1-B2CB-4A3A-8853-F4A4CF40BCA3}" srcOrd="1" destOrd="0" presId="urn:microsoft.com/office/officeart/2005/8/layout/hProcess4"/>
    <dgm:cxn modelId="{6917AEAE-DD5F-453F-8241-178106BDB640}" type="presParOf" srcId="{AE1BD7AF-1772-4E9B-BDAF-959630C27BCA}" destId="{1F50FA9E-5244-463E-A1DB-E2CE77848ECB}" srcOrd="2" destOrd="0" presId="urn:microsoft.com/office/officeart/2005/8/layout/hProcess4"/>
    <dgm:cxn modelId="{9C2E63D6-8329-4C0F-90D9-E2BA1F78CB76}" type="presParOf" srcId="{AE1BD7AF-1772-4E9B-BDAF-959630C27BCA}" destId="{A6EAA29B-AAD6-4DD5-99C0-5C2D7F2E587E}" srcOrd="3" destOrd="0" presId="urn:microsoft.com/office/officeart/2005/8/layout/hProcess4"/>
    <dgm:cxn modelId="{981B55A6-133A-4798-80F0-BE08A5974A25}" type="presParOf" srcId="{AE1BD7AF-1772-4E9B-BDAF-959630C27BCA}" destId="{96112DCA-94F8-4D6A-844E-C3B00D5D4B5A}" srcOrd="4" destOrd="0" presId="urn:microsoft.com/office/officeart/2005/8/layout/hProcess4"/>
    <dgm:cxn modelId="{FADFD93B-5DC7-4C7D-A451-01F3F958C19D}" type="presParOf" srcId="{AAF63FE7-6B39-4166-8A2C-6CF823E1F721}" destId="{D08EEAC9-6246-4591-9BCD-A158AC5AD61B}" srcOrd="1" destOrd="0" presId="urn:microsoft.com/office/officeart/2005/8/layout/hProcess4"/>
    <dgm:cxn modelId="{05C160C4-A81F-415C-BD8D-55723F386496}" type="presParOf" srcId="{AAF63FE7-6B39-4166-8A2C-6CF823E1F721}" destId="{1D47E991-1280-4848-8D04-DB022CD5FBFC}" srcOrd="2" destOrd="0" presId="urn:microsoft.com/office/officeart/2005/8/layout/hProcess4"/>
    <dgm:cxn modelId="{DDF638BF-268C-4AA8-8A59-D4AEC9CA310E}" type="presParOf" srcId="{1D47E991-1280-4848-8D04-DB022CD5FBFC}" destId="{774BC3FE-BA6B-44C3-B2D3-BD9840844A3A}" srcOrd="0" destOrd="0" presId="urn:microsoft.com/office/officeart/2005/8/layout/hProcess4"/>
    <dgm:cxn modelId="{87DF986F-CF66-49F6-B91C-CB22025EB64D}" type="presParOf" srcId="{1D47E991-1280-4848-8D04-DB022CD5FBFC}" destId="{F127BBCD-865C-41AC-9669-C2E6A163B67F}" srcOrd="1" destOrd="0" presId="urn:microsoft.com/office/officeart/2005/8/layout/hProcess4"/>
    <dgm:cxn modelId="{9A8FCA73-203A-456A-8B51-0345D1DFA1A1}" type="presParOf" srcId="{1D47E991-1280-4848-8D04-DB022CD5FBFC}" destId="{04C22F68-3CDC-4C08-AA68-05C31671E556}" srcOrd="2" destOrd="0" presId="urn:microsoft.com/office/officeart/2005/8/layout/hProcess4"/>
    <dgm:cxn modelId="{DAF9304C-F6E6-41A1-ABEC-C1DE06F9C166}" type="presParOf" srcId="{1D47E991-1280-4848-8D04-DB022CD5FBFC}" destId="{1338BC1A-C9DC-42EF-BA8F-6F6B0F2B1471}" srcOrd="3" destOrd="0" presId="urn:microsoft.com/office/officeart/2005/8/layout/hProcess4"/>
    <dgm:cxn modelId="{7C5C5333-AB54-4C87-942A-330D0A38D828}" type="presParOf" srcId="{1D47E991-1280-4848-8D04-DB022CD5FBFC}" destId="{2887830B-9816-4A1C-B249-5A1225D9F342}" srcOrd="4" destOrd="0" presId="urn:microsoft.com/office/officeart/2005/8/layout/hProcess4"/>
    <dgm:cxn modelId="{8AB9B4AF-19FC-4E2B-86BD-DC16780A6D17}" type="presParOf" srcId="{AAF63FE7-6B39-4166-8A2C-6CF823E1F721}" destId="{8EDCB952-E110-4BA6-B432-BC7F286FE64A}" srcOrd="3" destOrd="0" presId="urn:microsoft.com/office/officeart/2005/8/layout/hProcess4"/>
    <dgm:cxn modelId="{E6DAD548-6D35-4A44-BA79-29A1DE342476}" type="presParOf" srcId="{AAF63FE7-6B39-4166-8A2C-6CF823E1F721}" destId="{E5F6CF21-D08E-4627-A3AD-958E6BA2BAF6}" srcOrd="4" destOrd="0" presId="urn:microsoft.com/office/officeart/2005/8/layout/hProcess4"/>
    <dgm:cxn modelId="{8979C809-E45C-4A2D-AAB1-9CFA38AD51AE}" type="presParOf" srcId="{E5F6CF21-D08E-4627-A3AD-958E6BA2BAF6}" destId="{83238A81-DB8D-4869-BCBB-A69E4AA348E4}" srcOrd="0" destOrd="0" presId="urn:microsoft.com/office/officeart/2005/8/layout/hProcess4"/>
    <dgm:cxn modelId="{2D6318B6-744A-4A9D-8D3E-A1CDD59E0C00}" type="presParOf" srcId="{E5F6CF21-D08E-4627-A3AD-958E6BA2BAF6}" destId="{D871DF84-0FD1-4528-B6D7-68B8DDE96AA3}" srcOrd="1" destOrd="0" presId="urn:microsoft.com/office/officeart/2005/8/layout/hProcess4"/>
    <dgm:cxn modelId="{D104439E-E9B5-40CE-84A8-81005496F339}" type="presParOf" srcId="{E5F6CF21-D08E-4627-A3AD-958E6BA2BAF6}" destId="{0C5B08BC-BF6C-43B6-A52A-CA8A1DBAB855}" srcOrd="2" destOrd="0" presId="urn:microsoft.com/office/officeart/2005/8/layout/hProcess4"/>
    <dgm:cxn modelId="{F6227AB6-7D08-41AB-B6F0-2ECA8318670E}" type="presParOf" srcId="{E5F6CF21-D08E-4627-A3AD-958E6BA2BAF6}" destId="{6D5D7621-1421-4913-A1AB-C719C9AFAC94}" srcOrd="3" destOrd="0" presId="urn:microsoft.com/office/officeart/2005/8/layout/hProcess4"/>
    <dgm:cxn modelId="{122A871D-874F-4B69-8106-092FB6650F5D}" type="presParOf" srcId="{E5F6CF21-D08E-4627-A3AD-958E6BA2BAF6}" destId="{CEB1829D-5B4B-47E1-831A-1742C648D646}" srcOrd="4" destOrd="0" presId="urn:microsoft.com/office/officeart/2005/8/layout/hProcess4"/>
    <dgm:cxn modelId="{8C202C27-41FB-43BA-BEB9-A0F9E8DE3C33}" type="presParOf" srcId="{AAF63FE7-6B39-4166-8A2C-6CF823E1F721}" destId="{FBFAC31B-9E4A-457B-AF20-72D956E6685C}" srcOrd="5" destOrd="0" presId="urn:microsoft.com/office/officeart/2005/8/layout/hProcess4"/>
    <dgm:cxn modelId="{F68B434F-7033-468C-8644-BCBF300A3CBE}" type="presParOf" srcId="{AAF63FE7-6B39-4166-8A2C-6CF823E1F721}" destId="{D5F08CCD-019C-4733-9F9B-ECB792B9485B}" srcOrd="6" destOrd="0" presId="urn:microsoft.com/office/officeart/2005/8/layout/hProcess4"/>
    <dgm:cxn modelId="{CA1BF985-5F3D-4162-96D2-BB1915D6AAF0}" type="presParOf" srcId="{D5F08CCD-019C-4733-9F9B-ECB792B9485B}" destId="{59CBDC01-1ECF-436A-810C-1D12656D5630}" srcOrd="0" destOrd="0" presId="urn:microsoft.com/office/officeart/2005/8/layout/hProcess4"/>
    <dgm:cxn modelId="{67D059D6-2C41-4C7A-B6D7-3296F40EEA30}" type="presParOf" srcId="{D5F08CCD-019C-4733-9F9B-ECB792B9485B}" destId="{E17D4402-41FD-409D-AF36-36BF7B2F4760}" srcOrd="1" destOrd="0" presId="urn:microsoft.com/office/officeart/2005/8/layout/hProcess4"/>
    <dgm:cxn modelId="{1E3A6FF2-825C-4D5F-A79D-FCB36369CD9D}" type="presParOf" srcId="{D5F08CCD-019C-4733-9F9B-ECB792B9485B}" destId="{C499A46A-6CD6-4223-84AE-8958C385227C}" srcOrd="2" destOrd="0" presId="urn:microsoft.com/office/officeart/2005/8/layout/hProcess4"/>
    <dgm:cxn modelId="{556271EB-9C14-43CA-9278-09112B781526}" type="presParOf" srcId="{D5F08CCD-019C-4733-9F9B-ECB792B9485B}" destId="{BB33843C-D227-4B0E-9215-63FFA91DC32C}" srcOrd="3" destOrd="0" presId="urn:microsoft.com/office/officeart/2005/8/layout/hProcess4"/>
    <dgm:cxn modelId="{CDA5F7EF-DD1A-4A61-A179-0581F475B2C6}" type="presParOf" srcId="{D5F08CCD-019C-4733-9F9B-ECB792B9485B}" destId="{57B2A340-735B-47ED-A60F-53B57C4AA529}" srcOrd="4" destOrd="0" presId="urn:microsoft.com/office/officeart/2005/8/layout/hProcess4"/>
    <dgm:cxn modelId="{5FB36D9C-AB4E-430B-BADB-3F53C42B6351}" type="presParOf" srcId="{AAF63FE7-6B39-4166-8A2C-6CF823E1F721}" destId="{5F248339-F289-4807-8E0B-7C9B4D8B2BBF}" srcOrd="7" destOrd="0" presId="urn:microsoft.com/office/officeart/2005/8/layout/hProcess4"/>
    <dgm:cxn modelId="{B379CD21-7C2E-49AD-8E84-F524AD05CEBA}" type="presParOf" srcId="{AAF63FE7-6B39-4166-8A2C-6CF823E1F721}" destId="{A5DDE81A-B224-4F20-A776-FFF8D494F6B4}" srcOrd="8" destOrd="0" presId="urn:microsoft.com/office/officeart/2005/8/layout/hProcess4"/>
    <dgm:cxn modelId="{277CC9A8-9FF2-4D70-BC9B-BE118694BF08}" type="presParOf" srcId="{A5DDE81A-B224-4F20-A776-FFF8D494F6B4}" destId="{45108E9E-3E70-4E28-9560-C22C744E1987}" srcOrd="0" destOrd="0" presId="urn:microsoft.com/office/officeart/2005/8/layout/hProcess4"/>
    <dgm:cxn modelId="{E3DF929A-5ECE-417B-B016-45DE418F02ED}" type="presParOf" srcId="{A5DDE81A-B224-4F20-A776-FFF8D494F6B4}" destId="{909D75C7-8402-45EB-BA2D-266A6E23DF37}" srcOrd="1" destOrd="0" presId="urn:microsoft.com/office/officeart/2005/8/layout/hProcess4"/>
    <dgm:cxn modelId="{83A040A6-FC16-4966-9847-DF89DFB6D9B9}" type="presParOf" srcId="{A5DDE81A-B224-4F20-A776-FFF8D494F6B4}" destId="{FAD608C1-D977-4E58-AACC-FE53E70FDA1C}" srcOrd="2" destOrd="0" presId="urn:microsoft.com/office/officeart/2005/8/layout/hProcess4"/>
    <dgm:cxn modelId="{3F2DFE20-6D8E-452F-93EB-B0FE9CC93E8D}" type="presParOf" srcId="{A5DDE81A-B224-4F20-A776-FFF8D494F6B4}" destId="{8B335555-52BA-4246-AE2F-0592B43CA930}" srcOrd="3" destOrd="0" presId="urn:microsoft.com/office/officeart/2005/8/layout/hProcess4"/>
    <dgm:cxn modelId="{9EEBBD2E-E8A4-420D-B1FF-E71F635947D4}" type="presParOf" srcId="{A5DDE81A-B224-4F20-A776-FFF8D494F6B4}" destId="{9A7250C3-B92D-44BA-ACEA-5C5E4A1B3F64}"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139409-FBF5-4C51-B5B1-D318F5FB137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8ED9C8F-59F3-469F-9E4B-F11B7601EB35}">
      <dgm:prSet phldrT="[Text]"/>
      <dgm:spPr/>
      <dgm:t>
        <a:bodyPr/>
        <a:lstStyle/>
        <a:p>
          <a:r>
            <a:rPr lang="en-US"/>
            <a:t>Produce Hydrogen</a:t>
          </a:r>
        </a:p>
      </dgm:t>
    </dgm:pt>
    <dgm:pt modelId="{617A900D-80F4-4232-8996-1CB0D1EBB3D8}" type="parTrans" cxnId="{FE6126A8-0F06-4A66-8986-530DE1216E27}">
      <dgm:prSet/>
      <dgm:spPr/>
      <dgm:t>
        <a:bodyPr/>
        <a:lstStyle/>
        <a:p>
          <a:endParaRPr lang="en-US"/>
        </a:p>
      </dgm:t>
    </dgm:pt>
    <dgm:pt modelId="{0DFCEA06-31CB-4BE3-AB5C-BEAF6BB94346}" type="sibTrans" cxnId="{FE6126A8-0F06-4A66-8986-530DE1216E27}">
      <dgm:prSet/>
      <dgm:spPr/>
      <dgm:t>
        <a:bodyPr/>
        <a:lstStyle/>
        <a:p>
          <a:endParaRPr lang="en-US"/>
        </a:p>
      </dgm:t>
    </dgm:pt>
    <dgm:pt modelId="{DE963C11-9638-4400-AC12-78DE622FACCE}">
      <dgm:prSet phldrT="[Text]"/>
      <dgm:spPr/>
      <dgm:t>
        <a:bodyPr/>
        <a:lstStyle/>
        <a:p>
          <a:r>
            <a:rPr lang="en-US">
              <a:effectLst/>
              <a:ea typeface="Calibri" panose="020F0502020204030204" pitchFamily="34" charset="0"/>
              <a:cs typeface="Times New Roman" panose="02020603050405020304" pitchFamily="18" charset="0"/>
            </a:rPr>
            <a:t>1.1.1 The system must produce enough hydrogen to get the fuel cell to steady state and then run for 10 minutes at 1 watt. </a:t>
          </a:r>
          <a:endParaRPr lang="en-US"/>
        </a:p>
      </dgm:t>
    </dgm:pt>
    <dgm:pt modelId="{3947B68C-6236-47EB-8FA5-036D5EB77F3E}" type="parTrans" cxnId="{B4C59EEE-65D5-4E9C-878B-DDE2BB6244E3}">
      <dgm:prSet/>
      <dgm:spPr/>
      <dgm:t>
        <a:bodyPr/>
        <a:lstStyle/>
        <a:p>
          <a:endParaRPr lang="en-US"/>
        </a:p>
      </dgm:t>
    </dgm:pt>
    <dgm:pt modelId="{88AA18F0-988E-4149-921F-2ECCED51F00D}" type="sibTrans" cxnId="{B4C59EEE-65D5-4E9C-878B-DDE2BB6244E3}">
      <dgm:prSet/>
      <dgm:spPr/>
      <dgm:t>
        <a:bodyPr/>
        <a:lstStyle/>
        <a:p>
          <a:endParaRPr lang="en-US"/>
        </a:p>
      </dgm:t>
    </dgm:pt>
    <dgm:pt modelId="{9A7AB790-479F-4C21-B111-C19416C191B7}">
      <dgm:prSet phldrT="[Text]"/>
      <dgm:spPr/>
      <dgm:t>
        <a:bodyPr/>
        <a:lstStyle/>
        <a:p>
          <a:r>
            <a:rPr lang="en-US"/>
            <a:t>Store Hydrogen</a:t>
          </a:r>
        </a:p>
      </dgm:t>
    </dgm:pt>
    <dgm:pt modelId="{444D8691-D2B0-4B78-8D99-4DACEA266D8D}" type="parTrans" cxnId="{21EC0C2A-7E5B-4181-91F9-2FD4E38D0E68}">
      <dgm:prSet/>
      <dgm:spPr/>
      <dgm:t>
        <a:bodyPr/>
        <a:lstStyle/>
        <a:p>
          <a:endParaRPr lang="en-US"/>
        </a:p>
      </dgm:t>
    </dgm:pt>
    <dgm:pt modelId="{CF671013-81AA-4520-8418-FBDC2F6F2519}" type="sibTrans" cxnId="{21EC0C2A-7E5B-4181-91F9-2FD4E38D0E68}">
      <dgm:prSet/>
      <dgm:spPr/>
      <dgm:t>
        <a:bodyPr/>
        <a:lstStyle/>
        <a:p>
          <a:endParaRPr lang="en-US"/>
        </a:p>
      </dgm:t>
    </dgm:pt>
    <dgm:pt modelId="{1BC8AA92-9BEC-404E-BBE8-3652DFBCA8F3}">
      <dgm:prSet phldrT="[Text]"/>
      <dgm:spPr/>
      <dgm:t>
        <a:bodyPr/>
        <a:lstStyle/>
        <a:p>
          <a:r>
            <a:rPr lang="en-US">
              <a:effectLst/>
              <a:ea typeface="Calibri" panose="020F0502020204030204" pitchFamily="34" charset="0"/>
              <a:cs typeface="Times New Roman" panose="02020603050405020304" pitchFamily="18" charset="0"/>
            </a:rPr>
            <a:t>1.2 The storage method must run the fuel cell for a minimum of 5 minutes.</a:t>
          </a:r>
          <a:endParaRPr lang="en-US"/>
        </a:p>
      </dgm:t>
    </dgm:pt>
    <dgm:pt modelId="{B3052B04-BC38-4846-B504-1F854FB4A754}" type="parTrans" cxnId="{13BF8970-1910-46AD-B75A-CCD3A4B2923A}">
      <dgm:prSet/>
      <dgm:spPr/>
      <dgm:t>
        <a:bodyPr/>
        <a:lstStyle/>
        <a:p>
          <a:endParaRPr lang="en-US"/>
        </a:p>
      </dgm:t>
    </dgm:pt>
    <dgm:pt modelId="{58014AD2-5604-45D4-8296-703AE5BB120A}" type="sibTrans" cxnId="{13BF8970-1910-46AD-B75A-CCD3A4B2923A}">
      <dgm:prSet/>
      <dgm:spPr/>
      <dgm:t>
        <a:bodyPr/>
        <a:lstStyle/>
        <a:p>
          <a:endParaRPr lang="en-US"/>
        </a:p>
      </dgm:t>
    </dgm:pt>
    <dgm:pt modelId="{88CF4697-4255-4349-B4A5-093B8A995DD3}">
      <dgm:prSet phldrT="[Text]"/>
      <dgm:spPr/>
      <dgm:t>
        <a:bodyPr/>
        <a:lstStyle/>
        <a:p>
          <a:r>
            <a:rPr lang="en-US">
              <a:effectLst/>
              <a:ea typeface="Calibri" panose="020F0502020204030204" pitchFamily="34" charset="0"/>
              <a:cs typeface="Times New Roman" panose="02020603050405020304" pitchFamily="18" charset="0"/>
            </a:rPr>
            <a:t>1.2.1 The system must measure the amount of hydrogen stored. </a:t>
          </a:r>
          <a:endParaRPr lang="en-US"/>
        </a:p>
      </dgm:t>
    </dgm:pt>
    <dgm:pt modelId="{161751B4-DD3E-40A7-B03A-A479961ECC6A}" type="parTrans" cxnId="{E9198F47-9730-424A-8DED-B60413D807F1}">
      <dgm:prSet/>
      <dgm:spPr/>
      <dgm:t>
        <a:bodyPr/>
        <a:lstStyle/>
        <a:p>
          <a:endParaRPr lang="en-US"/>
        </a:p>
      </dgm:t>
    </dgm:pt>
    <dgm:pt modelId="{85DCA2C4-86B7-4A27-8611-0C2583244F92}" type="sibTrans" cxnId="{E9198F47-9730-424A-8DED-B60413D807F1}">
      <dgm:prSet/>
      <dgm:spPr/>
      <dgm:t>
        <a:bodyPr/>
        <a:lstStyle/>
        <a:p>
          <a:endParaRPr lang="en-US"/>
        </a:p>
      </dgm:t>
    </dgm:pt>
    <dgm:pt modelId="{CC6173D9-EF6A-4F81-AE43-9B1E89D63583}">
      <dgm:prSet phldrT="[Text]"/>
      <dgm:spPr/>
      <dgm:t>
        <a:bodyPr/>
        <a:lstStyle/>
        <a:p>
          <a:r>
            <a:rPr lang="en-US">
              <a:effectLst/>
              <a:ea typeface="Calibri" panose="020F0502020204030204" pitchFamily="34" charset="0"/>
              <a:cs typeface="Times New Roman" panose="02020603050405020304" pitchFamily="18" charset="0"/>
            </a:rPr>
            <a:t>1.1.2 The system must determine the rate of hydrogen gas produced.</a:t>
          </a:r>
          <a:endParaRPr lang="en-US"/>
        </a:p>
      </dgm:t>
    </dgm:pt>
    <dgm:pt modelId="{FAC0404D-C960-4399-AE33-2010C69B137F}" type="parTrans" cxnId="{CF49308A-3605-4BA4-9E6C-9769CFE95DCA}">
      <dgm:prSet/>
      <dgm:spPr/>
      <dgm:t>
        <a:bodyPr/>
        <a:lstStyle/>
        <a:p>
          <a:endParaRPr lang="en-US"/>
        </a:p>
      </dgm:t>
    </dgm:pt>
    <dgm:pt modelId="{424A5139-64F7-413C-8276-AEF8EF65F98F}" type="sibTrans" cxnId="{CF49308A-3605-4BA4-9E6C-9769CFE95DCA}">
      <dgm:prSet/>
      <dgm:spPr/>
      <dgm:t>
        <a:bodyPr/>
        <a:lstStyle/>
        <a:p>
          <a:endParaRPr lang="en-US"/>
        </a:p>
      </dgm:t>
    </dgm:pt>
    <dgm:pt modelId="{B9A5A43F-10FD-405D-9A8C-C4BC5C26EFFA}" type="pres">
      <dgm:prSet presAssocID="{A5139409-FBF5-4C51-B5B1-D318F5FB137B}" presName="theList" presStyleCnt="0">
        <dgm:presLayoutVars>
          <dgm:dir/>
          <dgm:animLvl val="lvl"/>
          <dgm:resizeHandles val="exact"/>
        </dgm:presLayoutVars>
      </dgm:prSet>
      <dgm:spPr/>
    </dgm:pt>
    <dgm:pt modelId="{E4DD5E99-3C9E-4801-B7A6-6CBE5AC10D19}" type="pres">
      <dgm:prSet presAssocID="{28ED9C8F-59F3-469F-9E4B-F11B7601EB35}" presName="compNode" presStyleCnt="0"/>
      <dgm:spPr/>
    </dgm:pt>
    <dgm:pt modelId="{48150933-7700-4766-86FC-5A4F5CD6306E}" type="pres">
      <dgm:prSet presAssocID="{28ED9C8F-59F3-469F-9E4B-F11B7601EB35}" presName="aNode" presStyleLbl="bgShp" presStyleIdx="0" presStyleCnt="2"/>
      <dgm:spPr/>
    </dgm:pt>
    <dgm:pt modelId="{D22ECB6B-CC4D-49D6-9A27-2E17A78CC726}" type="pres">
      <dgm:prSet presAssocID="{28ED9C8F-59F3-469F-9E4B-F11B7601EB35}" presName="textNode" presStyleLbl="bgShp" presStyleIdx="0" presStyleCnt="2"/>
      <dgm:spPr/>
    </dgm:pt>
    <dgm:pt modelId="{A38A86C9-25BA-459B-88BA-ACD522775C4C}" type="pres">
      <dgm:prSet presAssocID="{28ED9C8F-59F3-469F-9E4B-F11B7601EB35}" presName="compChildNode" presStyleCnt="0"/>
      <dgm:spPr/>
    </dgm:pt>
    <dgm:pt modelId="{02696989-394A-4F7F-B628-84C61709A600}" type="pres">
      <dgm:prSet presAssocID="{28ED9C8F-59F3-469F-9E4B-F11B7601EB35}" presName="theInnerList" presStyleCnt="0"/>
      <dgm:spPr/>
    </dgm:pt>
    <dgm:pt modelId="{64B673AA-5F8B-41FA-84D1-C5E0BC8F5F7F}" type="pres">
      <dgm:prSet presAssocID="{DE963C11-9638-4400-AC12-78DE622FACCE}" presName="childNode" presStyleLbl="node1" presStyleIdx="0" presStyleCnt="4">
        <dgm:presLayoutVars>
          <dgm:bulletEnabled val="1"/>
        </dgm:presLayoutVars>
      </dgm:prSet>
      <dgm:spPr/>
    </dgm:pt>
    <dgm:pt modelId="{5A019B99-2191-43C3-92EA-B080DA2D8B73}" type="pres">
      <dgm:prSet presAssocID="{DE963C11-9638-4400-AC12-78DE622FACCE}" presName="aSpace2" presStyleCnt="0"/>
      <dgm:spPr/>
    </dgm:pt>
    <dgm:pt modelId="{DD2AB472-2476-4D45-BE52-B71AD83392F2}" type="pres">
      <dgm:prSet presAssocID="{CC6173D9-EF6A-4F81-AE43-9B1E89D63583}" presName="childNode" presStyleLbl="node1" presStyleIdx="1" presStyleCnt="4">
        <dgm:presLayoutVars>
          <dgm:bulletEnabled val="1"/>
        </dgm:presLayoutVars>
      </dgm:prSet>
      <dgm:spPr/>
    </dgm:pt>
    <dgm:pt modelId="{5EFC919D-D891-434A-A766-80F3889CA9B2}" type="pres">
      <dgm:prSet presAssocID="{28ED9C8F-59F3-469F-9E4B-F11B7601EB35}" presName="aSpace" presStyleCnt="0"/>
      <dgm:spPr/>
    </dgm:pt>
    <dgm:pt modelId="{EE8D3FFF-8F03-4C52-BFB6-D74CC5B76E20}" type="pres">
      <dgm:prSet presAssocID="{9A7AB790-479F-4C21-B111-C19416C191B7}" presName="compNode" presStyleCnt="0"/>
      <dgm:spPr/>
    </dgm:pt>
    <dgm:pt modelId="{8C414CBE-DC87-4C7B-A345-DD9BB6D6D251}" type="pres">
      <dgm:prSet presAssocID="{9A7AB790-479F-4C21-B111-C19416C191B7}" presName="aNode" presStyleLbl="bgShp" presStyleIdx="1" presStyleCnt="2"/>
      <dgm:spPr/>
    </dgm:pt>
    <dgm:pt modelId="{0A1C9AEF-A67C-440D-8BAF-5CF19CA653C0}" type="pres">
      <dgm:prSet presAssocID="{9A7AB790-479F-4C21-B111-C19416C191B7}" presName="textNode" presStyleLbl="bgShp" presStyleIdx="1" presStyleCnt="2"/>
      <dgm:spPr/>
    </dgm:pt>
    <dgm:pt modelId="{763B54E5-9D29-4642-8D6A-942BDD1A9FB3}" type="pres">
      <dgm:prSet presAssocID="{9A7AB790-479F-4C21-B111-C19416C191B7}" presName="compChildNode" presStyleCnt="0"/>
      <dgm:spPr/>
    </dgm:pt>
    <dgm:pt modelId="{B799FD0E-4397-48AA-9026-342FBE2CC3AB}" type="pres">
      <dgm:prSet presAssocID="{9A7AB790-479F-4C21-B111-C19416C191B7}" presName="theInnerList" presStyleCnt="0"/>
      <dgm:spPr/>
    </dgm:pt>
    <dgm:pt modelId="{03A0F1AC-B622-47CF-9D5A-A923A7219CAA}" type="pres">
      <dgm:prSet presAssocID="{1BC8AA92-9BEC-404E-BBE8-3652DFBCA8F3}" presName="childNode" presStyleLbl="node1" presStyleIdx="2" presStyleCnt="4">
        <dgm:presLayoutVars>
          <dgm:bulletEnabled val="1"/>
        </dgm:presLayoutVars>
      </dgm:prSet>
      <dgm:spPr/>
    </dgm:pt>
    <dgm:pt modelId="{FC029287-FE2F-477E-8952-CBD11C10D6FB}" type="pres">
      <dgm:prSet presAssocID="{1BC8AA92-9BEC-404E-BBE8-3652DFBCA8F3}" presName="aSpace2" presStyleCnt="0"/>
      <dgm:spPr/>
    </dgm:pt>
    <dgm:pt modelId="{034AACA2-ACA7-493B-A6F1-C0AE8178D026}" type="pres">
      <dgm:prSet presAssocID="{88CF4697-4255-4349-B4A5-093B8A995DD3}" presName="childNode" presStyleLbl="node1" presStyleIdx="3" presStyleCnt="4">
        <dgm:presLayoutVars>
          <dgm:bulletEnabled val="1"/>
        </dgm:presLayoutVars>
      </dgm:prSet>
      <dgm:spPr/>
    </dgm:pt>
  </dgm:ptLst>
  <dgm:cxnLst>
    <dgm:cxn modelId="{A6198A1A-B5C4-42E7-B8D0-4973BF512BC7}" type="presOf" srcId="{A5139409-FBF5-4C51-B5B1-D318F5FB137B}" destId="{B9A5A43F-10FD-405D-9A8C-C4BC5C26EFFA}" srcOrd="0" destOrd="0" presId="urn:microsoft.com/office/officeart/2005/8/layout/lProcess2"/>
    <dgm:cxn modelId="{4BE0B827-C87B-43B5-9F63-C004A104D32E}" type="presOf" srcId="{CC6173D9-EF6A-4F81-AE43-9B1E89D63583}" destId="{DD2AB472-2476-4D45-BE52-B71AD83392F2}" srcOrd="0" destOrd="0" presId="urn:microsoft.com/office/officeart/2005/8/layout/lProcess2"/>
    <dgm:cxn modelId="{21EC0C2A-7E5B-4181-91F9-2FD4E38D0E68}" srcId="{A5139409-FBF5-4C51-B5B1-D318F5FB137B}" destId="{9A7AB790-479F-4C21-B111-C19416C191B7}" srcOrd="1" destOrd="0" parTransId="{444D8691-D2B0-4B78-8D99-4DACEA266D8D}" sibTransId="{CF671013-81AA-4520-8418-FBDC2F6F2519}"/>
    <dgm:cxn modelId="{108FCF3D-2292-4E5B-96DA-A6CB551B70D8}" type="presOf" srcId="{9A7AB790-479F-4C21-B111-C19416C191B7}" destId="{0A1C9AEF-A67C-440D-8BAF-5CF19CA653C0}" srcOrd="1" destOrd="0" presId="urn:microsoft.com/office/officeart/2005/8/layout/lProcess2"/>
    <dgm:cxn modelId="{5C9C725F-6F3F-4DB7-9EF7-C05FC8A25DBD}" type="presOf" srcId="{28ED9C8F-59F3-469F-9E4B-F11B7601EB35}" destId="{D22ECB6B-CC4D-49D6-9A27-2E17A78CC726}" srcOrd="1" destOrd="0" presId="urn:microsoft.com/office/officeart/2005/8/layout/lProcess2"/>
    <dgm:cxn modelId="{5E610846-5358-4A12-9454-963362059E17}" type="presOf" srcId="{1BC8AA92-9BEC-404E-BBE8-3652DFBCA8F3}" destId="{03A0F1AC-B622-47CF-9D5A-A923A7219CAA}" srcOrd="0" destOrd="0" presId="urn:microsoft.com/office/officeart/2005/8/layout/lProcess2"/>
    <dgm:cxn modelId="{E9198F47-9730-424A-8DED-B60413D807F1}" srcId="{9A7AB790-479F-4C21-B111-C19416C191B7}" destId="{88CF4697-4255-4349-B4A5-093B8A995DD3}" srcOrd="1" destOrd="0" parTransId="{161751B4-DD3E-40A7-B03A-A479961ECC6A}" sibTransId="{85DCA2C4-86B7-4A27-8611-0C2583244F92}"/>
    <dgm:cxn modelId="{939AB767-BB0A-4D4C-B82A-B173D0EF3DFE}" type="presOf" srcId="{28ED9C8F-59F3-469F-9E4B-F11B7601EB35}" destId="{48150933-7700-4766-86FC-5A4F5CD6306E}" srcOrd="0" destOrd="0" presId="urn:microsoft.com/office/officeart/2005/8/layout/lProcess2"/>
    <dgm:cxn modelId="{13BF8970-1910-46AD-B75A-CCD3A4B2923A}" srcId="{9A7AB790-479F-4C21-B111-C19416C191B7}" destId="{1BC8AA92-9BEC-404E-BBE8-3652DFBCA8F3}" srcOrd="0" destOrd="0" parTransId="{B3052B04-BC38-4846-B504-1F854FB4A754}" sibTransId="{58014AD2-5604-45D4-8296-703AE5BB120A}"/>
    <dgm:cxn modelId="{CF49308A-3605-4BA4-9E6C-9769CFE95DCA}" srcId="{28ED9C8F-59F3-469F-9E4B-F11B7601EB35}" destId="{CC6173D9-EF6A-4F81-AE43-9B1E89D63583}" srcOrd="1" destOrd="0" parTransId="{FAC0404D-C960-4399-AE33-2010C69B137F}" sibTransId="{424A5139-64F7-413C-8276-AEF8EF65F98F}"/>
    <dgm:cxn modelId="{DD839B99-23FB-47E0-B1D2-664ED1DFD2B0}" type="presOf" srcId="{88CF4697-4255-4349-B4A5-093B8A995DD3}" destId="{034AACA2-ACA7-493B-A6F1-C0AE8178D026}" srcOrd="0" destOrd="0" presId="urn:microsoft.com/office/officeart/2005/8/layout/lProcess2"/>
    <dgm:cxn modelId="{99275F9F-C561-4725-9F03-D263F9EF2515}" type="presOf" srcId="{DE963C11-9638-4400-AC12-78DE622FACCE}" destId="{64B673AA-5F8B-41FA-84D1-C5E0BC8F5F7F}" srcOrd="0" destOrd="0" presId="urn:microsoft.com/office/officeart/2005/8/layout/lProcess2"/>
    <dgm:cxn modelId="{FE6126A8-0F06-4A66-8986-530DE1216E27}" srcId="{A5139409-FBF5-4C51-B5B1-D318F5FB137B}" destId="{28ED9C8F-59F3-469F-9E4B-F11B7601EB35}" srcOrd="0" destOrd="0" parTransId="{617A900D-80F4-4232-8996-1CB0D1EBB3D8}" sibTransId="{0DFCEA06-31CB-4BE3-AB5C-BEAF6BB94346}"/>
    <dgm:cxn modelId="{1CEF11CA-0868-4BB1-A51D-E7D19023DF2A}" type="presOf" srcId="{9A7AB790-479F-4C21-B111-C19416C191B7}" destId="{8C414CBE-DC87-4C7B-A345-DD9BB6D6D251}" srcOrd="0" destOrd="0" presId="urn:microsoft.com/office/officeart/2005/8/layout/lProcess2"/>
    <dgm:cxn modelId="{B4C59EEE-65D5-4E9C-878B-DDE2BB6244E3}" srcId="{28ED9C8F-59F3-469F-9E4B-F11B7601EB35}" destId="{DE963C11-9638-4400-AC12-78DE622FACCE}" srcOrd="0" destOrd="0" parTransId="{3947B68C-6236-47EB-8FA5-036D5EB77F3E}" sibTransId="{88AA18F0-988E-4149-921F-2ECCED51F00D}"/>
    <dgm:cxn modelId="{5B61070B-FC78-4BD5-9630-F76BBAB4E759}" type="presParOf" srcId="{B9A5A43F-10FD-405D-9A8C-C4BC5C26EFFA}" destId="{E4DD5E99-3C9E-4801-B7A6-6CBE5AC10D19}" srcOrd="0" destOrd="0" presId="urn:microsoft.com/office/officeart/2005/8/layout/lProcess2"/>
    <dgm:cxn modelId="{5CC625C1-8226-469F-B1E5-6EB9CD27D443}" type="presParOf" srcId="{E4DD5E99-3C9E-4801-B7A6-6CBE5AC10D19}" destId="{48150933-7700-4766-86FC-5A4F5CD6306E}" srcOrd="0" destOrd="0" presId="urn:microsoft.com/office/officeart/2005/8/layout/lProcess2"/>
    <dgm:cxn modelId="{4CDD9FE9-B7EF-4C52-8BE9-7E4C2D984EE8}" type="presParOf" srcId="{E4DD5E99-3C9E-4801-B7A6-6CBE5AC10D19}" destId="{D22ECB6B-CC4D-49D6-9A27-2E17A78CC726}" srcOrd="1" destOrd="0" presId="urn:microsoft.com/office/officeart/2005/8/layout/lProcess2"/>
    <dgm:cxn modelId="{8B4CA64E-6563-482E-9B1B-3A2FB2DB56F3}" type="presParOf" srcId="{E4DD5E99-3C9E-4801-B7A6-6CBE5AC10D19}" destId="{A38A86C9-25BA-459B-88BA-ACD522775C4C}" srcOrd="2" destOrd="0" presId="urn:microsoft.com/office/officeart/2005/8/layout/lProcess2"/>
    <dgm:cxn modelId="{F7F08DC2-E96E-48DD-94F5-497BCC733C33}" type="presParOf" srcId="{A38A86C9-25BA-459B-88BA-ACD522775C4C}" destId="{02696989-394A-4F7F-B628-84C61709A600}" srcOrd="0" destOrd="0" presId="urn:microsoft.com/office/officeart/2005/8/layout/lProcess2"/>
    <dgm:cxn modelId="{7BAD85E1-7BD4-4101-8942-FD18C30C9487}" type="presParOf" srcId="{02696989-394A-4F7F-B628-84C61709A600}" destId="{64B673AA-5F8B-41FA-84D1-C5E0BC8F5F7F}" srcOrd="0" destOrd="0" presId="urn:microsoft.com/office/officeart/2005/8/layout/lProcess2"/>
    <dgm:cxn modelId="{A278578C-7B2A-4183-A451-E9F84F35C0C1}" type="presParOf" srcId="{02696989-394A-4F7F-B628-84C61709A600}" destId="{5A019B99-2191-43C3-92EA-B080DA2D8B73}" srcOrd="1" destOrd="0" presId="urn:microsoft.com/office/officeart/2005/8/layout/lProcess2"/>
    <dgm:cxn modelId="{12C282FD-6706-4476-994B-8DCF2238566C}" type="presParOf" srcId="{02696989-394A-4F7F-B628-84C61709A600}" destId="{DD2AB472-2476-4D45-BE52-B71AD83392F2}" srcOrd="2" destOrd="0" presId="urn:microsoft.com/office/officeart/2005/8/layout/lProcess2"/>
    <dgm:cxn modelId="{270395F4-3AF4-479D-835E-4BEB108242B7}" type="presParOf" srcId="{B9A5A43F-10FD-405D-9A8C-C4BC5C26EFFA}" destId="{5EFC919D-D891-434A-A766-80F3889CA9B2}" srcOrd="1" destOrd="0" presId="urn:microsoft.com/office/officeart/2005/8/layout/lProcess2"/>
    <dgm:cxn modelId="{E9EAF45E-0748-4094-A2B3-9F69CA3FF899}" type="presParOf" srcId="{B9A5A43F-10FD-405D-9A8C-C4BC5C26EFFA}" destId="{EE8D3FFF-8F03-4C52-BFB6-D74CC5B76E20}" srcOrd="2" destOrd="0" presId="urn:microsoft.com/office/officeart/2005/8/layout/lProcess2"/>
    <dgm:cxn modelId="{72ED7F97-9E5D-4A76-B4F1-68A2FD566486}" type="presParOf" srcId="{EE8D3FFF-8F03-4C52-BFB6-D74CC5B76E20}" destId="{8C414CBE-DC87-4C7B-A345-DD9BB6D6D251}" srcOrd="0" destOrd="0" presId="urn:microsoft.com/office/officeart/2005/8/layout/lProcess2"/>
    <dgm:cxn modelId="{71A8D723-BCF7-4EDA-976F-C862BBB7CB05}" type="presParOf" srcId="{EE8D3FFF-8F03-4C52-BFB6-D74CC5B76E20}" destId="{0A1C9AEF-A67C-440D-8BAF-5CF19CA653C0}" srcOrd="1" destOrd="0" presId="urn:microsoft.com/office/officeart/2005/8/layout/lProcess2"/>
    <dgm:cxn modelId="{FEFF64DB-3E22-4290-923D-DA5A496C9B6A}" type="presParOf" srcId="{EE8D3FFF-8F03-4C52-BFB6-D74CC5B76E20}" destId="{763B54E5-9D29-4642-8D6A-942BDD1A9FB3}" srcOrd="2" destOrd="0" presId="urn:microsoft.com/office/officeart/2005/8/layout/lProcess2"/>
    <dgm:cxn modelId="{9C182A1F-8860-432D-B2CF-3719D81C368C}" type="presParOf" srcId="{763B54E5-9D29-4642-8D6A-942BDD1A9FB3}" destId="{B799FD0E-4397-48AA-9026-342FBE2CC3AB}" srcOrd="0" destOrd="0" presId="urn:microsoft.com/office/officeart/2005/8/layout/lProcess2"/>
    <dgm:cxn modelId="{3E443E6C-A6CB-44EC-87AA-735C44F97A68}" type="presParOf" srcId="{B799FD0E-4397-48AA-9026-342FBE2CC3AB}" destId="{03A0F1AC-B622-47CF-9D5A-A923A7219CAA}" srcOrd="0" destOrd="0" presId="urn:microsoft.com/office/officeart/2005/8/layout/lProcess2"/>
    <dgm:cxn modelId="{38E9BAA4-A982-456C-A293-C673901D46DB}" type="presParOf" srcId="{B799FD0E-4397-48AA-9026-342FBE2CC3AB}" destId="{FC029287-FE2F-477E-8952-CBD11C10D6FB}" srcOrd="1" destOrd="0" presId="urn:microsoft.com/office/officeart/2005/8/layout/lProcess2"/>
    <dgm:cxn modelId="{998D932F-082A-46BC-9B95-0729EF041072}" type="presParOf" srcId="{B799FD0E-4397-48AA-9026-342FBE2CC3AB}" destId="{034AACA2-ACA7-493B-A6F1-C0AE8178D026}"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E26E1-B2CB-4A3A-8853-F4A4CF40BCA3}">
      <dsp:nvSpPr>
        <dsp:cNvPr id="0" name=""/>
        <dsp:cNvSpPr/>
      </dsp:nvSpPr>
      <dsp:spPr>
        <a:xfrm>
          <a:off x="4848" y="837499"/>
          <a:ext cx="1578647" cy="13020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8EEAC9-6246-4591-9BCD-A158AC5AD61B}">
      <dsp:nvSpPr>
        <dsp:cNvPr id="0" name=""/>
        <dsp:cNvSpPr/>
      </dsp:nvSpPr>
      <dsp:spPr>
        <a:xfrm>
          <a:off x="826822" y="913495"/>
          <a:ext cx="2086808" cy="2086808"/>
        </a:xfrm>
        <a:prstGeom prst="leftCircularArrow">
          <a:avLst>
            <a:gd name="adj1" fmla="val 4800"/>
            <a:gd name="adj2" fmla="val 614709"/>
            <a:gd name="adj3" fmla="val 2390220"/>
            <a:gd name="adj4" fmla="val 9024489"/>
            <a:gd name="adj5" fmla="val 5600"/>
          </a:avLst>
        </a:prstGeom>
        <a:solidFill>
          <a:srgbClr val="4472C4"/>
        </a:solidFill>
        <a:ln>
          <a:solidFill>
            <a:srgbClr val="4472C4"/>
          </a:solidFill>
        </a:ln>
        <a:effectLst/>
      </dsp:spPr>
      <dsp:style>
        <a:lnRef idx="0">
          <a:scrgbClr r="0" g="0" b="0"/>
        </a:lnRef>
        <a:fillRef idx="1">
          <a:scrgbClr r="0" g="0" b="0"/>
        </a:fillRef>
        <a:effectRef idx="0">
          <a:scrgbClr r="0" g="0" b="0"/>
        </a:effectRef>
        <a:fontRef idx="minor">
          <a:schemeClr val="lt1"/>
        </a:fontRef>
      </dsp:style>
    </dsp:sp>
    <dsp:sp modelId="{A6EAA29B-AAD6-4DD5-99C0-5C2D7F2E587E}">
      <dsp:nvSpPr>
        <dsp:cNvPr id="0" name=""/>
        <dsp:cNvSpPr/>
      </dsp:nvSpPr>
      <dsp:spPr>
        <a:xfrm>
          <a:off x="355658" y="1860541"/>
          <a:ext cx="1403241" cy="5580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Background</a:t>
          </a:r>
        </a:p>
      </dsp:txBody>
      <dsp:txXfrm>
        <a:off x="372002" y="1876885"/>
        <a:ext cx="1370553" cy="525335"/>
      </dsp:txXfrm>
    </dsp:sp>
    <dsp:sp modelId="{F127BBCD-865C-41AC-9669-C2E6A163B67F}">
      <dsp:nvSpPr>
        <dsp:cNvPr id="0" name=""/>
        <dsp:cNvSpPr/>
      </dsp:nvSpPr>
      <dsp:spPr>
        <a:xfrm>
          <a:off x="2235890" y="837499"/>
          <a:ext cx="1578647" cy="13020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DCB952-E110-4BA6-B432-BC7F286FE64A}">
      <dsp:nvSpPr>
        <dsp:cNvPr id="0" name=""/>
        <dsp:cNvSpPr/>
      </dsp:nvSpPr>
      <dsp:spPr>
        <a:xfrm>
          <a:off x="3044709" y="-74303"/>
          <a:ext cx="2288525" cy="2288525"/>
        </a:xfrm>
        <a:prstGeom prst="circularArrow">
          <a:avLst>
            <a:gd name="adj1" fmla="val 4377"/>
            <a:gd name="adj2" fmla="val 554714"/>
            <a:gd name="adj3" fmla="val 19269776"/>
            <a:gd name="adj4" fmla="val 12575511"/>
            <a:gd name="adj5" fmla="val 5106"/>
          </a:avLst>
        </a:prstGeom>
        <a:solidFill>
          <a:srgbClr val="4472C4"/>
        </a:solidFill>
        <a:ln>
          <a:solidFill>
            <a:srgbClr val="4472C4"/>
          </a:solidFill>
        </a:ln>
        <a:effectLst/>
      </dsp:spPr>
      <dsp:style>
        <a:lnRef idx="0">
          <a:scrgbClr r="0" g="0" b="0"/>
        </a:lnRef>
        <a:fillRef idx="1">
          <a:scrgbClr r="0" g="0" b="0"/>
        </a:fillRef>
        <a:effectRef idx="0">
          <a:scrgbClr r="0" g="0" b="0"/>
        </a:effectRef>
        <a:fontRef idx="minor">
          <a:schemeClr val="lt1"/>
        </a:fontRef>
      </dsp:style>
    </dsp:sp>
    <dsp:sp modelId="{1338BC1A-C9DC-42EF-BA8F-6F6B0F2B1471}">
      <dsp:nvSpPr>
        <dsp:cNvPr id="0" name=""/>
        <dsp:cNvSpPr/>
      </dsp:nvSpPr>
      <dsp:spPr>
        <a:xfrm>
          <a:off x="2586700" y="558488"/>
          <a:ext cx="1403241" cy="5580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Objectives</a:t>
          </a:r>
        </a:p>
      </dsp:txBody>
      <dsp:txXfrm>
        <a:off x="2603044" y="574832"/>
        <a:ext cx="1370553" cy="525335"/>
      </dsp:txXfrm>
    </dsp:sp>
    <dsp:sp modelId="{D871DF84-0FD1-4528-B6D7-68B8DDE96AA3}">
      <dsp:nvSpPr>
        <dsp:cNvPr id="0" name=""/>
        <dsp:cNvSpPr/>
      </dsp:nvSpPr>
      <dsp:spPr>
        <a:xfrm>
          <a:off x="4466932" y="837499"/>
          <a:ext cx="1578647" cy="13020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FAC31B-9E4A-457B-AF20-72D956E6685C}">
      <dsp:nvSpPr>
        <dsp:cNvPr id="0" name=""/>
        <dsp:cNvSpPr/>
      </dsp:nvSpPr>
      <dsp:spPr>
        <a:xfrm>
          <a:off x="5288906" y="913495"/>
          <a:ext cx="2086808" cy="2086808"/>
        </a:xfrm>
        <a:prstGeom prst="leftCircularArrow">
          <a:avLst>
            <a:gd name="adj1" fmla="val 4800"/>
            <a:gd name="adj2" fmla="val 614709"/>
            <a:gd name="adj3" fmla="val 2390220"/>
            <a:gd name="adj4" fmla="val 9024489"/>
            <a:gd name="adj5" fmla="val 5600"/>
          </a:avLst>
        </a:prstGeom>
        <a:solidFill>
          <a:srgbClr val="4472C4"/>
        </a:solidFill>
        <a:ln>
          <a:solidFill>
            <a:srgbClr val="4472C4"/>
          </a:solidFill>
        </a:ln>
        <a:effectLst/>
      </dsp:spPr>
      <dsp:style>
        <a:lnRef idx="0">
          <a:scrgbClr r="0" g="0" b="0"/>
        </a:lnRef>
        <a:fillRef idx="1">
          <a:scrgbClr r="0" g="0" b="0"/>
        </a:fillRef>
        <a:effectRef idx="0">
          <a:scrgbClr r="0" g="0" b="0"/>
        </a:effectRef>
        <a:fontRef idx="minor">
          <a:schemeClr val="lt1"/>
        </a:fontRef>
      </dsp:style>
    </dsp:sp>
    <dsp:sp modelId="{6D5D7621-1421-4913-A1AB-C719C9AFAC94}">
      <dsp:nvSpPr>
        <dsp:cNvPr id="0" name=""/>
        <dsp:cNvSpPr/>
      </dsp:nvSpPr>
      <dsp:spPr>
        <a:xfrm>
          <a:off x="4817743" y="1860541"/>
          <a:ext cx="1403241" cy="5580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Test Overviews</a:t>
          </a:r>
        </a:p>
      </dsp:txBody>
      <dsp:txXfrm>
        <a:off x="4834087" y="1876885"/>
        <a:ext cx="1370553" cy="525335"/>
      </dsp:txXfrm>
    </dsp:sp>
    <dsp:sp modelId="{E17D4402-41FD-409D-AF36-36BF7B2F4760}">
      <dsp:nvSpPr>
        <dsp:cNvPr id="0" name=""/>
        <dsp:cNvSpPr/>
      </dsp:nvSpPr>
      <dsp:spPr>
        <a:xfrm>
          <a:off x="6697975" y="837499"/>
          <a:ext cx="1578647" cy="13020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248339-F289-4807-8E0B-7C9B4D8B2BBF}">
      <dsp:nvSpPr>
        <dsp:cNvPr id="0" name=""/>
        <dsp:cNvSpPr/>
      </dsp:nvSpPr>
      <dsp:spPr>
        <a:xfrm>
          <a:off x="7506793" y="-74303"/>
          <a:ext cx="2288525" cy="2288525"/>
        </a:xfrm>
        <a:prstGeom prst="circularArrow">
          <a:avLst>
            <a:gd name="adj1" fmla="val 4377"/>
            <a:gd name="adj2" fmla="val 554714"/>
            <a:gd name="adj3" fmla="val 19269776"/>
            <a:gd name="adj4" fmla="val 12575511"/>
            <a:gd name="adj5" fmla="val 5106"/>
          </a:avLst>
        </a:prstGeom>
        <a:solidFill>
          <a:srgbClr val="4472C4"/>
        </a:solidFill>
        <a:ln>
          <a:solidFill>
            <a:srgbClr val="4472C4"/>
          </a:solidFill>
        </a:ln>
        <a:effectLst/>
      </dsp:spPr>
      <dsp:style>
        <a:lnRef idx="0">
          <a:scrgbClr r="0" g="0" b="0"/>
        </a:lnRef>
        <a:fillRef idx="1">
          <a:scrgbClr r="0" g="0" b="0"/>
        </a:fillRef>
        <a:effectRef idx="0">
          <a:scrgbClr r="0" g="0" b="0"/>
        </a:effectRef>
        <a:fontRef idx="minor">
          <a:schemeClr val="lt1"/>
        </a:fontRef>
      </dsp:style>
    </dsp:sp>
    <dsp:sp modelId="{BB33843C-D227-4B0E-9215-63FFA91DC32C}">
      <dsp:nvSpPr>
        <dsp:cNvPr id="0" name=""/>
        <dsp:cNvSpPr/>
      </dsp:nvSpPr>
      <dsp:spPr>
        <a:xfrm>
          <a:off x="7048785" y="558488"/>
          <a:ext cx="1403241" cy="5580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Risk &amp; Safety</a:t>
          </a:r>
        </a:p>
      </dsp:txBody>
      <dsp:txXfrm>
        <a:off x="7065129" y="574832"/>
        <a:ext cx="1370553" cy="525335"/>
      </dsp:txXfrm>
    </dsp:sp>
    <dsp:sp modelId="{909D75C7-8402-45EB-BA2D-266A6E23DF37}">
      <dsp:nvSpPr>
        <dsp:cNvPr id="0" name=""/>
        <dsp:cNvSpPr/>
      </dsp:nvSpPr>
      <dsp:spPr>
        <a:xfrm>
          <a:off x="8929017" y="837499"/>
          <a:ext cx="1578647" cy="13020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335555-52BA-4246-AE2F-0592B43CA930}">
      <dsp:nvSpPr>
        <dsp:cNvPr id="0" name=""/>
        <dsp:cNvSpPr/>
      </dsp:nvSpPr>
      <dsp:spPr>
        <a:xfrm>
          <a:off x="9279828" y="1860541"/>
          <a:ext cx="1403241" cy="5580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Timeline</a:t>
          </a:r>
        </a:p>
      </dsp:txBody>
      <dsp:txXfrm>
        <a:off x="9296172" y="1876885"/>
        <a:ext cx="1370553" cy="5253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50933-7700-4766-86FC-5A4F5CD6306E}">
      <dsp:nvSpPr>
        <dsp:cNvPr id="0" name=""/>
        <dsp:cNvSpPr/>
      </dsp:nvSpPr>
      <dsp:spPr>
        <a:xfrm>
          <a:off x="5189" y="0"/>
          <a:ext cx="4992163" cy="5326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Produce Hydrogen</a:t>
          </a:r>
        </a:p>
      </dsp:txBody>
      <dsp:txXfrm>
        <a:off x="5189" y="0"/>
        <a:ext cx="4992163" cy="1597980"/>
      </dsp:txXfrm>
    </dsp:sp>
    <dsp:sp modelId="{64B673AA-5F8B-41FA-84D1-C5E0BC8F5F7F}">
      <dsp:nvSpPr>
        <dsp:cNvPr id="0" name=""/>
        <dsp:cNvSpPr/>
      </dsp:nvSpPr>
      <dsp:spPr>
        <a:xfrm>
          <a:off x="504405" y="1599540"/>
          <a:ext cx="3993730"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effectLst/>
              <a:ea typeface="Calibri" panose="020F0502020204030204" pitchFamily="34" charset="0"/>
              <a:cs typeface="Times New Roman" panose="02020603050405020304" pitchFamily="18" charset="0"/>
            </a:rPr>
            <a:t>1.1.1 The system must produce enough hydrogen to get the fuel cell to steady state and then run for 10 minutes at 1 watt. </a:t>
          </a:r>
          <a:endParaRPr lang="en-US" sz="2200" kern="1200"/>
        </a:p>
      </dsp:txBody>
      <dsp:txXfrm>
        <a:off x="551444" y="1646579"/>
        <a:ext cx="3899652" cy="1511965"/>
      </dsp:txXfrm>
    </dsp:sp>
    <dsp:sp modelId="{DD2AB472-2476-4D45-BE52-B71AD83392F2}">
      <dsp:nvSpPr>
        <dsp:cNvPr id="0" name=""/>
        <dsp:cNvSpPr/>
      </dsp:nvSpPr>
      <dsp:spPr>
        <a:xfrm>
          <a:off x="504405" y="3452667"/>
          <a:ext cx="3993730"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effectLst/>
              <a:ea typeface="Calibri" panose="020F0502020204030204" pitchFamily="34" charset="0"/>
              <a:cs typeface="Times New Roman" panose="02020603050405020304" pitchFamily="18" charset="0"/>
            </a:rPr>
            <a:t>1.1.2 The system must determine the rate of hydrogen gas produced.</a:t>
          </a:r>
          <a:endParaRPr lang="en-US" sz="2200" kern="1200"/>
        </a:p>
      </dsp:txBody>
      <dsp:txXfrm>
        <a:off x="551444" y="3499706"/>
        <a:ext cx="3899652" cy="1511965"/>
      </dsp:txXfrm>
    </dsp:sp>
    <dsp:sp modelId="{8C414CBE-DC87-4C7B-A345-DD9BB6D6D251}">
      <dsp:nvSpPr>
        <dsp:cNvPr id="0" name=""/>
        <dsp:cNvSpPr/>
      </dsp:nvSpPr>
      <dsp:spPr>
        <a:xfrm>
          <a:off x="5371765" y="0"/>
          <a:ext cx="4992163" cy="5326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a:t>Store Hydrogen</a:t>
          </a:r>
        </a:p>
      </dsp:txBody>
      <dsp:txXfrm>
        <a:off x="5371765" y="0"/>
        <a:ext cx="4992163" cy="1597980"/>
      </dsp:txXfrm>
    </dsp:sp>
    <dsp:sp modelId="{03A0F1AC-B622-47CF-9D5A-A923A7219CAA}">
      <dsp:nvSpPr>
        <dsp:cNvPr id="0" name=""/>
        <dsp:cNvSpPr/>
      </dsp:nvSpPr>
      <dsp:spPr>
        <a:xfrm>
          <a:off x="5870981" y="1599540"/>
          <a:ext cx="3993730"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effectLst/>
              <a:ea typeface="Calibri" panose="020F0502020204030204" pitchFamily="34" charset="0"/>
              <a:cs typeface="Times New Roman" panose="02020603050405020304" pitchFamily="18" charset="0"/>
            </a:rPr>
            <a:t>1.2 The storage method must run the fuel cell for a minimum of 5 minutes.</a:t>
          </a:r>
          <a:endParaRPr lang="en-US" sz="2200" kern="1200"/>
        </a:p>
      </dsp:txBody>
      <dsp:txXfrm>
        <a:off x="5918020" y="1646579"/>
        <a:ext cx="3899652" cy="1511965"/>
      </dsp:txXfrm>
    </dsp:sp>
    <dsp:sp modelId="{034AACA2-ACA7-493B-A6F1-C0AE8178D026}">
      <dsp:nvSpPr>
        <dsp:cNvPr id="0" name=""/>
        <dsp:cNvSpPr/>
      </dsp:nvSpPr>
      <dsp:spPr>
        <a:xfrm>
          <a:off x="5870981" y="3452667"/>
          <a:ext cx="3993730"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effectLst/>
              <a:ea typeface="Calibri" panose="020F0502020204030204" pitchFamily="34" charset="0"/>
              <a:cs typeface="Times New Roman" panose="02020603050405020304" pitchFamily="18" charset="0"/>
            </a:rPr>
            <a:t>1.2.1 The system must measure the amount of hydrogen stored. </a:t>
          </a:r>
          <a:endParaRPr lang="en-US" sz="2200" kern="1200"/>
        </a:p>
      </dsp:txBody>
      <dsp:txXfrm>
        <a:off x="5918020" y="3499706"/>
        <a:ext cx="3899652" cy="151196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0AB3F-6E8C-46D0-B37F-023C7E467568}"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1588B8-D090-4174-B865-32DAFA3128A8}" type="slidenum">
              <a:rPr lang="en-US" smtClean="0"/>
              <a:t>‹#›</a:t>
            </a:fld>
            <a:endParaRPr lang="en-US"/>
          </a:p>
        </p:txBody>
      </p:sp>
    </p:spTree>
    <p:extLst>
      <p:ext uri="{BB962C8B-B14F-4D97-AF65-F5344CB8AC3E}">
        <p14:creationId xmlns:p14="http://schemas.microsoft.com/office/powerpoint/2010/main" val="2615883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a:p>
            <a:endParaRPr lang="en-US"/>
          </a:p>
          <a:p>
            <a:r>
              <a:rPr lang="en-US"/>
              <a:t>Welcome and thank you for coming to </a:t>
            </a:r>
            <a:r>
              <a:rPr lang="en-US" err="1"/>
              <a:t>embry</a:t>
            </a:r>
            <a:r>
              <a:rPr lang="en-US"/>
              <a:t>-riddle hydrogens design concept review. Our project focuses on hydrogen technology, specifically electrolysis and material storage of hydrogen</a:t>
            </a:r>
          </a:p>
        </p:txBody>
      </p:sp>
      <p:sp>
        <p:nvSpPr>
          <p:cNvPr id="4" name="Slide Number Placeholder 3"/>
          <p:cNvSpPr>
            <a:spLocks noGrp="1"/>
          </p:cNvSpPr>
          <p:nvPr>
            <p:ph type="sldNum" sz="quarter" idx="5"/>
          </p:nvPr>
        </p:nvSpPr>
        <p:spPr/>
        <p:txBody>
          <a:bodyPr/>
          <a:lstStyle/>
          <a:p>
            <a:fld id="{F63D069D-32A3-46B1-9FF4-ED812167E7AD}" type="slidenum">
              <a:rPr lang="en-US" smtClean="0"/>
              <a:t>1</a:t>
            </a:fld>
            <a:endParaRPr lang="en-US"/>
          </a:p>
        </p:txBody>
      </p:sp>
    </p:spTree>
    <p:extLst>
      <p:ext uri="{BB962C8B-B14F-4D97-AF65-F5344CB8AC3E}">
        <p14:creationId xmlns:p14="http://schemas.microsoft.com/office/powerpoint/2010/main" val="287813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Tesla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PROCEDURE: Connect the power supply to the nichrome wire heating zone. Supply wire with 0.80 amps and record the maximum temperature reached. If less than 300 C, repeat test increasing amperages by 0.1 amps until 300 C. </a:t>
            </a:r>
          </a:p>
          <a:p>
            <a:endParaRPr lang="en-US"/>
          </a:p>
        </p:txBody>
      </p:sp>
      <p:sp>
        <p:nvSpPr>
          <p:cNvPr id="4" name="Slide Number Placeholder 3"/>
          <p:cNvSpPr>
            <a:spLocks noGrp="1"/>
          </p:cNvSpPr>
          <p:nvPr>
            <p:ph type="sldNum" sz="quarter" idx="5"/>
          </p:nvPr>
        </p:nvSpPr>
        <p:spPr/>
        <p:txBody>
          <a:bodyPr/>
          <a:lstStyle/>
          <a:p>
            <a:fld id="{691588B8-D090-4174-B865-32DAFA3128A8}" type="slidenum">
              <a:rPr lang="en-US" smtClean="0"/>
              <a:t>10</a:t>
            </a:fld>
            <a:endParaRPr lang="en-US"/>
          </a:p>
        </p:txBody>
      </p:sp>
    </p:spTree>
    <p:extLst>
      <p:ext uri="{BB962C8B-B14F-4D97-AF65-F5344CB8AC3E}">
        <p14:creationId xmlns:p14="http://schemas.microsoft.com/office/powerpoint/2010/main" val="4198861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691588B8-D090-4174-B865-32DAFA3128A8}" type="slidenum">
              <a:rPr lang="en-US" smtClean="0"/>
              <a:t>11</a:t>
            </a:fld>
            <a:endParaRPr lang="en-US"/>
          </a:p>
        </p:txBody>
      </p:sp>
    </p:spTree>
    <p:extLst>
      <p:ext uri="{BB962C8B-B14F-4D97-AF65-F5344CB8AC3E}">
        <p14:creationId xmlns:p14="http://schemas.microsoft.com/office/powerpoint/2010/main" val="185964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a:p>
            <a:endParaRPr lang="en-US"/>
          </a:p>
        </p:txBody>
      </p:sp>
      <p:sp>
        <p:nvSpPr>
          <p:cNvPr id="4" name="Slide Number Placeholder 3"/>
          <p:cNvSpPr>
            <a:spLocks noGrp="1"/>
          </p:cNvSpPr>
          <p:nvPr>
            <p:ph type="sldNum" sz="quarter" idx="5"/>
          </p:nvPr>
        </p:nvSpPr>
        <p:spPr/>
        <p:txBody>
          <a:bodyPr/>
          <a:lstStyle/>
          <a:p>
            <a:fld id="{691588B8-D090-4174-B865-32DAFA3128A8}" type="slidenum">
              <a:rPr lang="en-US" smtClean="0"/>
              <a:t>12</a:t>
            </a:fld>
            <a:endParaRPr lang="en-US"/>
          </a:p>
        </p:txBody>
      </p:sp>
    </p:spTree>
    <p:extLst>
      <p:ext uri="{BB962C8B-B14F-4D97-AF65-F5344CB8AC3E}">
        <p14:creationId xmlns:p14="http://schemas.microsoft.com/office/powerpoint/2010/main" val="960762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Jacob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PROCEDURE: Connect power supply to heating element and place a thermocouple in the heating zone and at the end of the pipe where the valve would be. Turn on the power supply and record the temperature of the heating zone and the end of the pipe over time. Stop test when the heating zone reaches 350 C. </a:t>
            </a:r>
          </a:p>
          <a:p>
            <a:endParaRPr lang="en-US"/>
          </a:p>
        </p:txBody>
      </p:sp>
      <p:sp>
        <p:nvSpPr>
          <p:cNvPr id="4" name="Slide Number Placeholder 3"/>
          <p:cNvSpPr>
            <a:spLocks noGrp="1"/>
          </p:cNvSpPr>
          <p:nvPr>
            <p:ph type="sldNum" sz="quarter" idx="5"/>
          </p:nvPr>
        </p:nvSpPr>
        <p:spPr/>
        <p:txBody>
          <a:bodyPr/>
          <a:lstStyle/>
          <a:p>
            <a:fld id="{691588B8-D090-4174-B865-32DAFA3128A8}" type="slidenum">
              <a:rPr lang="en-US" smtClean="0"/>
              <a:t>13</a:t>
            </a:fld>
            <a:endParaRPr lang="en-US"/>
          </a:p>
        </p:txBody>
      </p:sp>
    </p:spTree>
    <p:extLst>
      <p:ext uri="{BB962C8B-B14F-4D97-AF65-F5344CB8AC3E}">
        <p14:creationId xmlns:p14="http://schemas.microsoft.com/office/powerpoint/2010/main" val="1738242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691588B8-D090-4174-B865-32DAFA3128A8}" type="slidenum">
              <a:rPr lang="en-US" smtClean="0"/>
              <a:t>14</a:t>
            </a:fld>
            <a:endParaRPr lang="en-US"/>
          </a:p>
        </p:txBody>
      </p:sp>
    </p:spTree>
    <p:extLst>
      <p:ext uri="{BB962C8B-B14F-4D97-AF65-F5344CB8AC3E}">
        <p14:creationId xmlns:p14="http://schemas.microsoft.com/office/powerpoint/2010/main" val="1012839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691588B8-D090-4174-B865-32DAFA3128A8}" type="slidenum">
              <a:rPr lang="en-US" smtClean="0"/>
              <a:t>15</a:t>
            </a:fld>
            <a:endParaRPr lang="en-US"/>
          </a:p>
        </p:txBody>
      </p:sp>
    </p:spTree>
    <p:extLst>
      <p:ext uri="{BB962C8B-B14F-4D97-AF65-F5344CB8AC3E}">
        <p14:creationId xmlns:p14="http://schemas.microsoft.com/office/powerpoint/2010/main" val="227840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Tesla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PROCEDURE: Connect power supply to heating element and place a thermocouple in the heating zone and at the surface of the insulation. Turn on the power supply and record the temperature of the heating zone, the temperature of the surrounding air, and the insulation over time. Turn off power supply when the heating zone reaches 350 C.</a:t>
            </a:r>
          </a:p>
          <a:p>
            <a:endParaRPr lang="en-US"/>
          </a:p>
        </p:txBody>
      </p:sp>
      <p:sp>
        <p:nvSpPr>
          <p:cNvPr id="4" name="Slide Number Placeholder 3"/>
          <p:cNvSpPr>
            <a:spLocks noGrp="1"/>
          </p:cNvSpPr>
          <p:nvPr>
            <p:ph type="sldNum" sz="quarter" idx="5"/>
          </p:nvPr>
        </p:nvSpPr>
        <p:spPr/>
        <p:txBody>
          <a:bodyPr/>
          <a:lstStyle/>
          <a:p>
            <a:fld id="{691588B8-D090-4174-B865-32DAFA3128A8}" type="slidenum">
              <a:rPr lang="en-US" smtClean="0"/>
              <a:t>16</a:t>
            </a:fld>
            <a:endParaRPr lang="en-US"/>
          </a:p>
        </p:txBody>
      </p:sp>
    </p:spTree>
    <p:extLst>
      <p:ext uri="{BB962C8B-B14F-4D97-AF65-F5344CB8AC3E}">
        <p14:creationId xmlns:p14="http://schemas.microsoft.com/office/powerpoint/2010/main" val="1983352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691588B8-D090-4174-B865-32DAFA3128A8}" type="slidenum">
              <a:rPr lang="en-US" smtClean="0"/>
              <a:t>17</a:t>
            </a:fld>
            <a:endParaRPr lang="en-US"/>
          </a:p>
        </p:txBody>
      </p:sp>
    </p:spTree>
    <p:extLst>
      <p:ext uri="{BB962C8B-B14F-4D97-AF65-F5344CB8AC3E}">
        <p14:creationId xmlns:p14="http://schemas.microsoft.com/office/powerpoint/2010/main" val="2223420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a:p>
            <a:endParaRPr lang="en-US"/>
          </a:p>
        </p:txBody>
      </p:sp>
      <p:sp>
        <p:nvSpPr>
          <p:cNvPr id="4" name="Slide Number Placeholder 3"/>
          <p:cNvSpPr>
            <a:spLocks noGrp="1"/>
          </p:cNvSpPr>
          <p:nvPr>
            <p:ph type="sldNum" sz="quarter" idx="5"/>
          </p:nvPr>
        </p:nvSpPr>
        <p:spPr/>
        <p:txBody>
          <a:bodyPr/>
          <a:lstStyle/>
          <a:p>
            <a:fld id="{691588B8-D090-4174-B865-32DAFA3128A8}" type="slidenum">
              <a:rPr lang="en-US" smtClean="0"/>
              <a:t>18</a:t>
            </a:fld>
            <a:endParaRPr lang="en-US"/>
          </a:p>
        </p:txBody>
      </p:sp>
    </p:spTree>
    <p:extLst>
      <p:ext uri="{BB962C8B-B14F-4D97-AF65-F5344CB8AC3E}">
        <p14:creationId xmlns:p14="http://schemas.microsoft.com/office/powerpoint/2010/main" val="4258589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Dylan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PROCEDURE: Fill electrolysis with salt solution and ensure safe electrical connection. Turn on power supply to 10 amps and record the pressure change and temperature over time until the maximum pressure of 4 in-WC. Vent hydrogen into the vent hood and repeat the process at 15, 5, and 20 amps. Use the ideal gas law to determine the amount of hydrogen is produced over time at different amperages.</a:t>
            </a:r>
          </a:p>
          <a:p>
            <a:endParaRPr lang="en-US"/>
          </a:p>
        </p:txBody>
      </p:sp>
      <p:sp>
        <p:nvSpPr>
          <p:cNvPr id="4" name="Slide Number Placeholder 3"/>
          <p:cNvSpPr>
            <a:spLocks noGrp="1"/>
          </p:cNvSpPr>
          <p:nvPr>
            <p:ph type="sldNum" sz="quarter" idx="5"/>
          </p:nvPr>
        </p:nvSpPr>
        <p:spPr/>
        <p:txBody>
          <a:bodyPr/>
          <a:lstStyle/>
          <a:p>
            <a:fld id="{691588B8-D090-4174-B865-32DAFA3128A8}" type="slidenum">
              <a:rPr lang="en-US" smtClean="0"/>
              <a:t>19</a:t>
            </a:fld>
            <a:endParaRPr lang="en-US"/>
          </a:p>
        </p:txBody>
      </p:sp>
    </p:spTree>
    <p:extLst>
      <p:ext uri="{BB962C8B-B14F-4D97-AF65-F5344CB8AC3E}">
        <p14:creationId xmlns:p14="http://schemas.microsoft.com/office/powerpoint/2010/main" val="2367606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2</a:t>
            </a:fld>
            <a:endParaRPr lang="en-US"/>
          </a:p>
        </p:txBody>
      </p:sp>
    </p:spTree>
    <p:extLst>
      <p:ext uri="{BB962C8B-B14F-4D97-AF65-F5344CB8AC3E}">
        <p14:creationId xmlns:p14="http://schemas.microsoft.com/office/powerpoint/2010/main" val="2267310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691588B8-D090-4174-B865-32DAFA3128A8}" type="slidenum">
              <a:rPr lang="en-US" smtClean="0"/>
              <a:t>20</a:t>
            </a:fld>
            <a:endParaRPr lang="en-US"/>
          </a:p>
        </p:txBody>
      </p:sp>
    </p:spTree>
    <p:extLst>
      <p:ext uri="{BB962C8B-B14F-4D97-AF65-F5344CB8AC3E}">
        <p14:creationId xmlns:p14="http://schemas.microsoft.com/office/powerpoint/2010/main" val="998071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Thermocouple +- 2.2 C</a:t>
            </a:r>
          </a:p>
          <a:p>
            <a:r>
              <a:rPr lang="en-US"/>
              <a:t>Volume (math)</a:t>
            </a:r>
          </a:p>
          <a:p>
            <a:r>
              <a:rPr lang="en-US"/>
              <a:t>Scale uncertainty +- 0.0001</a:t>
            </a:r>
          </a:p>
        </p:txBody>
      </p:sp>
      <p:sp>
        <p:nvSpPr>
          <p:cNvPr id="4" name="Slide Number Placeholder 3"/>
          <p:cNvSpPr>
            <a:spLocks noGrp="1"/>
          </p:cNvSpPr>
          <p:nvPr>
            <p:ph type="sldNum" sz="quarter" idx="5"/>
          </p:nvPr>
        </p:nvSpPr>
        <p:spPr/>
        <p:txBody>
          <a:bodyPr/>
          <a:lstStyle/>
          <a:p>
            <a:fld id="{691588B8-D090-4174-B865-32DAFA3128A8}" type="slidenum">
              <a:rPr lang="en-US" smtClean="0"/>
              <a:t>21</a:t>
            </a:fld>
            <a:endParaRPr lang="en-US"/>
          </a:p>
        </p:txBody>
      </p:sp>
    </p:spTree>
    <p:extLst>
      <p:ext uri="{BB962C8B-B14F-4D97-AF65-F5344CB8AC3E}">
        <p14:creationId xmlns:p14="http://schemas.microsoft.com/office/powerpoint/2010/main" val="2778397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panose="020F0502020204030204" pitchFamily="34" charset="0"/>
              </a:rPr>
              <a:t>Hannah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Calibri" panose="020F0502020204030204" pitchFamily="34" charset="0"/>
              </a:rPr>
              <a:t>Procedure:</a:t>
            </a:r>
            <a:r>
              <a:rPr lang="en-US" sz="1200">
                <a:solidFill>
                  <a:srgbClr val="000000"/>
                </a:solidFill>
                <a:latin typeface="Calibri" panose="020F0502020204030204" pitchFamily="34" charset="0"/>
              </a:rPr>
              <a:t> T</a:t>
            </a:r>
            <a:r>
              <a:rPr lang="en-US" sz="1200" b="0" i="0" u="none" strike="noStrike">
                <a:solidFill>
                  <a:srgbClr val="000000"/>
                </a:solidFill>
                <a:effectLst/>
                <a:latin typeface="Calibri" panose="020F0502020204030204" pitchFamily="34" charset="0"/>
              </a:rPr>
              <a:t>he dry material capsule is weighed, then the mass is recorded. The capsule will be inserted into the system and a system flush will be done. After the flush, the valve to the fuel cell will be closed and the electrolysis will run until maximum pressure is reached. Then the valve will open again to vent the hydrogen out of the system and the capsule will be removed and weighed again. Using the capacity equation, the material storage </a:t>
            </a:r>
            <a:r>
              <a:rPr lang="en-US" sz="1200" b="0" i="0" u="none" strike="noStrike" err="1">
                <a:solidFill>
                  <a:srgbClr val="000000"/>
                </a:solidFill>
                <a:effectLst/>
                <a:latin typeface="Calibri" panose="020F0502020204030204" pitchFamily="34" charset="0"/>
              </a:rPr>
              <a:t>wt</a:t>
            </a:r>
            <a:r>
              <a:rPr lang="en-US" sz="1200" b="0" i="0" u="none" strike="noStrike">
                <a:solidFill>
                  <a:srgbClr val="000000"/>
                </a:solidFill>
                <a:effectLst/>
                <a:latin typeface="Calibri" panose="020F0502020204030204" pitchFamily="34" charset="0"/>
              </a:rPr>
              <a:t> % of hydrogen is found.</a:t>
            </a:r>
            <a:r>
              <a:rPr lang="en-US"/>
              <a:t> </a:t>
            </a:r>
          </a:p>
          <a:p>
            <a:endParaRPr lang="en-US"/>
          </a:p>
        </p:txBody>
      </p:sp>
      <p:sp>
        <p:nvSpPr>
          <p:cNvPr id="4" name="Slide Number Placeholder 3"/>
          <p:cNvSpPr>
            <a:spLocks noGrp="1"/>
          </p:cNvSpPr>
          <p:nvPr>
            <p:ph type="sldNum" sz="quarter" idx="5"/>
          </p:nvPr>
        </p:nvSpPr>
        <p:spPr/>
        <p:txBody>
          <a:bodyPr/>
          <a:lstStyle/>
          <a:p>
            <a:fld id="{691588B8-D090-4174-B865-32DAFA3128A8}" type="slidenum">
              <a:rPr lang="en-US" smtClean="0"/>
              <a:t>22</a:t>
            </a:fld>
            <a:endParaRPr lang="en-US"/>
          </a:p>
        </p:txBody>
      </p:sp>
    </p:spTree>
    <p:extLst>
      <p:ext uri="{BB962C8B-B14F-4D97-AF65-F5344CB8AC3E}">
        <p14:creationId xmlns:p14="http://schemas.microsoft.com/office/powerpoint/2010/main" val="2736283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691588B8-D090-4174-B865-32DAFA3128A8}" type="slidenum">
              <a:rPr lang="en-US" smtClean="0"/>
              <a:t>23</a:t>
            </a:fld>
            <a:endParaRPr lang="en-US"/>
          </a:p>
        </p:txBody>
      </p:sp>
    </p:spTree>
    <p:extLst>
      <p:ext uri="{BB962C8B-B14F-4D97-AF65-F5344CB8AC3E}">
        <p14:creationId xmlns:p14="http://schemas.microsoft.com/office/powerpoint/2010/main" val="159752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691588B8-D090-4174-B865-32DAFA3128A8}" type="slidenum">
              <a:rPr lang="en-US" smtClean="0"/>
              <a:t>24</a:t>
            </a:fld>
            <a:endParaRPr lang="en-US"/>
          </a:p>
        </p:txBody>
      </p:sp>
    </p:spTree>
    <p:extLst>
      <p:ext uri="{BB962C8B-B14F-4D97-AF65-F5344CB8AC3E}">
        <p14:creationId xmlns:p14="http://schemas.microsoft.com/office/powerpoint/2010/main" val="1386201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691588B8-D090-4174-B865-32DAFA3128A8}" type="slidenum">
              <a:rPr lang="en-US" smtClean="0"/>
              <a:t>25</a:t>
            </a:fld>
            <a:endParaRPr lang="en-US"/>
          </a:p>
        </p:txBody>
      </p:sp>
    </p:spTree>
    <p:extLst>
      <p:ext uri="{BB962C8B-B14F-4D97-AF65-F5344CB8AC3E}">
        <p14:creationId xmlns:p14="http://schemas.microsoft.com/office/powerpoint/2010/main" val="1960786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691588B8-D090-4174-B865-32DAFA3128A8}" type="slidenum">
              <a:rPr lang="en-US" smtClean="0"/>
              <a:t>26</a:t>
            </a:fld>
            <a:endParaRPr lang="en-US"/>
          </a:p>
        </p:txBody>
      </p:sp>
    </p:spTree>
    <p:extLst>
      <p:ext uri="{BB962C8B-B14F-4D97-AF65-F5344CB8AC3E}">
        <p14:creationId xmlns:p14="http://schemas.microsoft.com/office/powerpoint/2010/main" val="2406887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691588B8-D090-4174-B865-32DAFA3128A8}" type="slidenum">
              <a:rPr lang="en-US" smtClean="0"/>
              <a:t>27</a:t>
            </a:fld>
            <a:endParaRPr lang="en-US"/>
          </a:p>
        </p:txBody>
      </p:sp>
    </p:spTree>
    <p:extLst>
      <p:ext uri="{BB962C8B-B14F-4D97-AF65-F5344CB8AC3E}">
        <p14:creationId xmlns:p14="http://schemas.microsoft.com/office/powerpoint/2010/main" val="3283128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Dylan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PROCEDURE: The material storage capsule is weighed and the mass is recorded. The capsule is reinserted into the system and aligned in the heating zone. Run a flush on the system and then initiate the extraction procedure. Record the temperature of the heating zone every 5 minutes until it reaches 300 C. Once the pressure gauge indicates an increase in pressure, record how long the fuel cell runs. Once the fuel cell stops running, turn off power supply and remove capsule to weigh again. </a:t>
            </a:r>
          </a:p>
        </p:txBody>
      </p:sp>
      <p:sp>
        <p:nvSpPr>
          <p:cNvPr id="4" name="Slide Number Placeholder 3"/>
          <p:cNvSpPr>
            <a:spLocks noGrp="1"/>
          </p:cNvSpPr>
          <p:nvPr>
            <p:ph type="sldNum" sz="quarter" idx="5"/>
          </p:nvPr>
        </p:nvSpPr>
        <p:spPr/>
        <p:txBody>
          <a:bodyPr/>
          <a:lstStyle/>
          <a:p>
            <a:fld id="{691588B8-D090-4174-B865-32DAFA3128A8}" type="slidenum">
              <a:rPr lang="en-US" smtClean="0"/>
              <a:t>28</a:t>
            </a:fld>
            <a:endParaRPr lang="en-US"/>
          </a:p>
        </p:txBody>
      </p:sp>
    </p:spTree>
    <p:extLst>
      <p:ext uri="{BB962C8B-B14F-4D97-AF65-F5344CB8AC3E}">
        <p14:creationId xmlns:p14="http://schemas.microsoft.com/office/powerpoint/2010/main" val="3980418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691588B8-D090-4174-B865-32DAFA3128A8}" type="slidenum">
              <a:rPr lang="en-US" smtClean="0"/>
              <a:t>29</a:t>
            </a:fld>
            <a:endParaRPr lang="en-US"/>
          </a:p>
        </p:txBody>
      </p:sp>
    </p:spTree>
    <p:extLst>
      <p:ext uri="{BB962C8B-B14F-4D97-AF65-F5344CB8AC3E}">
        <p14:creationId xmlns:p14="http://schemas.microsoft.com/office/powerpoint/2010/main" val="352434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endParaRPr lang="en-US">
              <a:cs typeface="Calibri"/>
            </a:endParaRPr>
          </a:p>
        </p:txBody>
      </p:sp>
      <p:sp>
        <p:nvSpPr>
          <p:cNvPr id="4" name="Slide Number Placeholder 3"/>
          <p:cNvSpPr>
            <a:spLocks noGrp="1"/>
          </p:cNvSpPr>
          <p:nvPr>
            <p:ph type="sldNum" sz="quarter" idx="5"/>
          </p:nvPr>
        </p:nvSpPr>
        <p:spPr/>
        <p:txBody>
          <a:bodyPr/>
          <a:lstStyle/>
          <a:p>
            <a:fld id="{F63D069D-32A3-46B1-9FF4-ED812167E7AD}" type="slidenum">
              <a:rPr lang="en-US" smtClean="0"/>
              <a:t>3</a:t>
            </a:fld>
            <a:endParaRPr lang="en-US"/>
          </a:p>
        </p:txBody>
      </p:sp>
    </p:spTree>
    <p:extLst>
      <p:ext uri="{BB962C8B-B14F-4D97-AF65-F5344CB8AC3E}">
        <p14:creationId xmlns:p14="http://schemas.microsoft.com/office/powerpoint/2010/main" val="3317068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691588B8-D090-4174-B865-32DAFA3128A8}" type="slidenum">
              <a:rPr lang="en-US" smtClean="0"/>
              <a:t>30</a:t>
            </a:fld>
            <a:endParaRPr lang="en-US"/>
          </a:p>
        </p:txBody>
      </p:sp>
    </p:spTree>
    <p:extLst>
      <p:ext uri="{BB962C8B-B14F-4D97-AF65-F5344CB8AC3E}">
        <p14:creationId xmlns:p14="http://schemas.microsoft.com/office/powerpoint/2010/main" val="3890712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691588B8-D090-4174-B865-32DAFA3128A8}" type="slidenum">
              <a:rPr lang="en-US" smtClean="0"/>
              <a:t>31</a:t>
            </a:fld>
            <a:endParaRPr lang="en-US"/>
          </a:p>
        </p:txBody>
      </p:sp>
    </p:spTree>
    <p:extLst>
      <p:ext uri="{BB962C8B-B14F-4D97-AF65-F5344CB8AC3E}">
        <p14:creationId xmlns:p14="http://schemas.microsoft.com/office/powerpoint/2010/main" val="1748745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691588B8-D090-4174-B865-32DAFA3128A8}" type="slidenum">
              <a:rPr lang="en-US" smtClean="0"/>
              <a:t>32</a:t>
            </a:fld>
            <a:endParaRPr lang="en-US"/>
          </a:p>
        </p:txBody>
      </p:sp>
    </p:spTree>
    <p:extLst>
      <p:ext uri="{BB962C8B-B14F-4D97-AF65-F5344CB8AC3E}">
        <p14:creationId xmlns:p14="http://schemas.microsoft.com/office/powerpoint/2010/main" val="1084982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691588B8-D090-4174-B865-32DAFA3128A8}" type="slidenum">
              <a:rPr lang="en-US" smtClean="0"/>
              <a:t>33</a:t>
            </a:fld>
            <a:endParaRPr lang="en-US"/>
          </a:p>
        </p:txBody>
      </p:sp>
    </p:spTree>
    <p:extLst>
      <p:ext uri="{BB962C8B-B14F-4D97-AF65-F5344CB8AC3E}">
        <p14:creationId xmlns:p14="http://schemas.microsoft.com/office/powerpoint/2010/main" val="1111777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691588B8-D090-4174-B865-32DAFA3128A8}" type="slidenum">
              <a:rPr lang="en-US" smtClean="0"/>
              <a:t>34</a:t>
            </a:fld>
            <a:endParaRPr lang="en-US"/>
          </a:p>
        </p:txBody>
      </p:sp>
    </p:spTree>
    <p:extLst>
      <p:ext uri="{BB962C8B-B14F-4D97-AF65-F5344CB8AC3E}">
        <p14:creationId xmlns:p14="http://schemas.microsoft.com/office/powerpoint/2010/main" val="2652492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Grant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PROCEDURE: Weigh the material storage capsule and then put the capsule in the heating zone. Connect the system in the electrolysis to fuel cell configuration with both valves open. Turn on the electrolysis and run the fuel cell for 10 minutes. Turn off the electrolysis and remove capsule and weigh again. Record the difference and compare the results to the material capacity test. </a:t>
            </a:r>
          </a:p>
          <a:p>
            <a:endParaRPr lang="en-US"/>
          </a:p>
        </p:txBody>
      </p:sp>
      <p:sp>
        <p:nvSpPr>
          <p:cNvPr id="4" name="Slide Number Placeholder 3"/>
          <p:cNvSpPr>
            <a:spLocks noGrp="1"/>
          </p:cNvSpPr>
          <p:nvPr>
            <p:ph type="sldNum" sz="quarter" idx="5"/>
          </p:nvPr>
        </p:nvSpPr>
        <p:spPr/>
        <p:txBody>
          <a:bodyPr/>
          <a:lstStyle/>
          <a:p>
            <a:fld id="{691588B8-D090-4174-B865-32DAFA3128A8}" type="slidenum">
              <a:rPr lang="en-US" smtClean="0"/>
              <a:t>35</a:t>
            </a:fld>
            <a:endParaRPr lang="en-US"/>
          </a:p>
        </p:txBody>
      </p:sp>
    </p:spTree>
    <p:extLst>
      <p:ext uri="{BB962C8B-B14F-4D97-AF65-F5344CB8AC3E}">
        <p14:creationId xmlns:p14="http://schemas.microsoft.com/office/powerpoint/2010/main" val="3987325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p:txBody>
      </p:sp>
      <p:sp>
        <p:nvSpPr>
          <p:cNvPr id="4" name="Slide Number Placeholder 3"/>
          <p:cNvSpPr>
            <a:spLocks noGrp="1"/>
          </p:cNvSpPr>
          <p:nvPr>
            <p:ph type="sldNum" sz="quarter" idx="5"/>
          </p:nvPr>
        </p:nvSpPr>
        <p:spPr/>
        <p:txBody>
          <a:bodyPr/>
          <a:lstStyle/>
          <a:p>
            <a:fld id="{691588B8-D090-4174-B865-32DAFA3128A8}" type="slidenum">
              <a:rPr lang="en-US" smtClean="0"/>
              <a:t>36</a:t>
            </a:fld>
            <a:endParaRPr lang="en-US"/>
          </a:p>
        </p:txBody>
      </p:sp>
    </p:spTree>
    <p:extLst>
      <p:ext uri="{BB962C8B-B14F-4D97-AF65-F5344CB8AC3E}">
        <p14:creationId xmlns:p14="http://schemas.microsoft.com/office/powerpoint/2010/main" val="453056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p:txBody>
      </p:sp>
      <p:sp>
        <p:nvSpPr>
          <p:cNvPr id="4" name="Slide Number Placeholder 3"/>
          <p:cNvSpPr>
            <a:spLocks noGrp="1"/>
          </p:cNvSpPr>
          <p:nvPr>
            <p:ph type="sldNum" sz="quarter" idx="5"/>
          </p:nvPr>
        </p:nvSpPr>
        <p:spPr/>
        <p:txBody>
          <a:bodyPr/>
          <a:lstStyle/>
          <a:p>
            <a:fld id="{691588B8-D090-4174-B865-32DAFA3128A8}" type="slidenum">
              <a:rPr lang="en-US" smtClean="0"/>
              <a:t>37</a:t>
            </a:fld>
            <a:endParaRPr lang="en-US"/>
          </a:p>
        </p:txBody>
      </p:sp>
    </p:spTree>
    <p:extLst>
      <p:ext uri="{BB962C8B-B14F-4D97-AF65-F5344CB8AC3E}">
        <p14:creationId xmlns:p14="http://schemas.microsoft.com/office/powerpoint/2010/main" val="2597185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p:txBody>
      </p:sp>
      <p:sp>
        <p:nvSpPr>
          <p:cNvPr id="4" name="Slide Number Placeholder 3"/>
          <p:cNvSpPr>
            <a:spLocks noGrp="1"/>
          </p:cNvSpPr>
          <p:nvPr>
            <p:ph type="sldNum" sz="quarter" idx="5"/>
          </p:nvPr>
        </p:nvSpPr>
        <p:spPr/>
        <p:txBody>
          <a:bodyPr/>
          <a:lstStyle/>
          <a:p>
            <a:fld id="{691588B8-D090-4174-B865-32DAFA3128A8}" type="slidenum">
              <a:rPr lang="en-US" smtClean="0"/>
              <a:t>38</a:t>
            </a:fld>
            <a:endParaRPr lang="en-US"/>
          </a:p>
        </p:txBody>
      </p:sp>
    </p:spTree>
    <p:extLst>
      <p:ext uri="{BB962C8B-B14F-4D97-AF65-F5344CB8AC3E}">
        <p14:creationId xmlns:p14="http://schemas.microsoft.com/office/powerpoint/2010/main" val="2440129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p:txBody>
      </p:sp>
      <p:sp>
        <p:nvSpPr>
          <p:cNvPr id="4" name="Slide Number Placeholder 3"/>
          <p:cNvSpPr>
            <a:spLocks noGrp="1"/>
          </p:cNvSpPr>
          <p:nvPr>
            <p:ph type="sldNum" sz="quarter" idx="5"/>
          </p:nvPr>
        </p:nvSpPr>
        <p:spPr/>
        <p:txBody>
          <a:bodyPr/>
          <a:lstStyle/>
          <a:p>
            <a:fld id="{691588B8-D090-4174-B865-32DAFA3128A8}" type="slidenum">
              <a:rPr lang="en-US" smtClean="0"/>
              <a:t>39</a:t>
            </a:fld>
            <a:endParaRPr lang="en-US"/>
          </a:p>
        </p:txBody>
      </p:sp>
    </p:spTree>
    <p:extLst>
      <p:ext uri="{BB962C8B-B14F-4D97-AF65-F5344CB8AC3E}">
        <p14:creationId xmlns:p14="http://schemas.microsoft.com/office/powerpoint/2010/main" val="532622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Jacob</a:t>
            </a:r>
          </a:p>
          <a:p>
            <a:r>
              <a:rPr lang="en-US">
                <a:cs typeface="Calibri"/>
              </a:rPr>
              <a:t>Include fuel cell</a:t>
            </a:r>
          </a:p>
        </p:txBody>
      </p:sp>
      <p:sp>
        <p:nvSpPr>
          <p:cNvPr id="4" name="Slide Number Placeholder 3"/>
          <p:cNvSpPr>
            <a:spLocks noGrp="1"/>
          </p:cNvSpPr>
          <p:nvPr>
            <p:ph type="sldNum" sz="quarter" idx="5"/>
          </p:nvPr>
        </p:nvSpPr>
        <p:spPr/>
        <p:txBody>
          <a:bodyPr/>
          <a:lstStyle/>
          <a:p>
            <a:fld id="{F63D069D-32A3-46B1-9FF4-ED812167E7AD}" type="slidenum">
              <a:rPr lang="en-US" smtClean="0"/>
              <a:t>4</a:t>
            </a:fld>
            <a:endParaRPr lang="en-US"/>
          </a:p>
        </p:txBody>
      </p:sp>
    </p:spTree>
    <p:extLst>
      <p:ext uri="{BB962C8B-B14F-4D97-AF65-F5344CB8AC3E}">
        <p14:creationId xmlns:p14="http://schemas.microsoft.com/office/powerpoint/2010/main" val="969245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D069D-32A3-46B1-9FF4-ED812167E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059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691588B8-D090-4174-B865-32DAFA3128A8}" type="slidenum">
              <a:rPr lang="en-US" smtClean="0"/>
              <a:t>41</a:t>
            </a:fld>
            <a:endParaRPr lang="en-US"/>
          </a:p>
        </p:txBody>
      </p:sp>
    </p:spTree>
    <p:extLst>
      <p:ext uri="{BB962C8B-B14F-4D97-AF65-F5344CB8AC3E}">
        <p14:creationId xmlns:p14="http://schemas.microsoft.com/office/powerpoint/2010/main" val="3212948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691588B8-D090-4174-B865-32DAFA3128A8}" type="slidenum">
              <a:rPr lang="en-US" smtClean="0"/>
              <a:t>42</a:t>
            </a:fld>
            <a:endParaRPr lang="en-US"/>
          </a:p>
        </p:txBody>
      </p:sp>
    </p:spTree>
    <p:extLst>
      <p:ext uri="{BB962C8B-B14F-4D97-AF65-F5344CB8AC3E}">
        <p14:creationId xmlns:p14="http://schemas.microsoft.com/office/powerpoint/2010/main" val="54733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691588B8-D090-4174-B865-32DAFA3128A8}" type="slidenum">
              <a:rPr lang="en-US" smtClean="0"/>
              <a:t>43</a:t>
            </a:fld>
            <a:endParaRPr lang="en-US"/>
          </a:p>
        </p:txBody>
      </p:sp>
    </p:spTree>
    <p:extLst>
      <p:ext uri="{BB962C8B-B14F-4D97-AF65-F5344CB8AC3E}">
        <p14:creationId xmlns:p14="http://schemas.microsoft.com/office/powerpoint/2010/main" val="338599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691588B8-D090-4174-B865-32DAFA3128A8}" type="slidenum">
              <a:rPr lang="en-US" smtClean="0"/>
              <a:t>44</a:t>
            </a:fld>
            <a:endParaRPr lang="en-US"/>
          </a:p>
        </p:txBody>
      </p:sp>
    </p:spTree>
    <p:extLst>
      <p:ext uri="{BB962C8B-B14F-4D97-AF65-F5344CB8AC3E}">
        <p14:creationId xmlns:p14="http://schemas.microsoft.com/office/powerpoint/2010/main" val="1985695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691588B8-D090-4174-B865-32DAFA3128A8}" type="slidenum">
              <a:rPr lang="en-US" smtClean="0"/>
              <a:t>45</a:t>
            </a:fld>
            <a:endParaRPr lang="en-US"/>
          </a:p>
        </p:txBody>
      </p:sp>
    </p:spTree>
    <p:extLst>
      <p:ext uri="{BB962C8B-B14F-4D97-AF65-F5344CB8AC3E}">
        <p14:creationId xmlns:p14="http://schemas.microsoft.com/office/powerpoint/2010/main" val="8041913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691588B8-D090-4174-B865-32DAFA3128A8}" type="slidenum">
              <a:rPr lang="en-US" smtClean="0"/>
              <a:t>46</a:t>
            </a:fld>
            <a:endParaRPr lang="en-US"/>
          </a:p>
        </p:txBody>
      </p:sp>
    </p:spTree>
    <p:extLst>
      <p:ext uri="{BB962C8B-B14F-4D97-AF65-F5344CB8AC3E}">
        <p14:creationId xmlns:p14="http://schemas.microsoft.com/office/powerpoint/2010/main" val="3553191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a:p>
            <a:r>
              <a:rPr lang="en-US"/>
              <a:t>Highlight: </a:t>
            </a:r>
          </a:p>
        </p:txBody>
      </p:sp>
      <p:sp>
        <p:nvSpPr>
          <p:cNvPr id="4" name="Slide Number Placeholder 3"/>
          <p:cNvSpPr>
            <a:spLocks noGrp="1"/>
          </p:cNvSpPr>
          <p:nvPr>
            <p:ph type="sldNum" sz="quarter" idx="5"/>
          </p:nvPr>
        </p:nvSpPr>
        <p:spPr/>
        <p:txBody>
          <a:bodyPr/>
          <a:lstStyle/>
          <a:p>
            <a:fld id="{F63D069D-32A3-46B1-9FF4-ED812167E7AD}" type="slidenum">
              <a:rPr lang="en-US" smtClean="0"/>
              <a:t>5</a:t>
            </a:fld>
            <a:endParaRPr lang="en-US"/>
          </a:p>
        </p:txBody>
      </p:sp>
    </p:spTree>
    <p:extLst>
      <p:ext uri="{BB962C8B-B14F-4D97-AF65-F5344CB8AC3E}">
        <p14:creationId xmlns:p14="http://schemas.microsoft.com/office/powerpoint/2010/main" val="3067164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 don’t read all of this</a:t>
            </a:r>
          </a:p>
          <a:p>
            <a:endParaRPr lang="en-US"/>
          </a:p>
          <a:p>
            <a:pPr lvl="0"/>
            <a:r>
              <a:rPr lang="en-US"/>
              <a:t>Removed Content: Run Fuel Cell</a:t>
            </a:r>
          </a:p>
          <a:p>
            <a:pPr lvl="1"/>
            <a:r>
              <a:rPr lang="en-US">
                <a:effectLst/>
                <a:ea typeface="Calibri" panose="020F0502020204030204" pitchFamily="34" charset="0"/>
                <a:cs typeface="Times New Roman" panose="02020603050405020304" pitchFamily="18" charset="0"/>
              </a:rPr>
              <a:t>1.4 The system must interface with the Embry-Riddle fuel cell.</a:t>
            </a:r>
            <a:endParaRPr lang="en-US"/>
          </a:p>
          <a:p>
            <a:pPr lvl="1"/>
            <a:r>
              <a:rPr lang="en-US">
                <a:effectLst/>
                <a:ea typeface="Calibri" panose="020F0502020204030204" pitchFamily="34" charset="0"/>
              </a:rPr>
              <a:t>1.4.1 The system output must be a ¼” PTFE tube.</a:t>
            </a:r>
            <a:endParaRPr lang="en-US"/>
          </a:p>
          <a:p>
            <a:pPr lvl="0"/>
            <a:r>
              <a:rPr lang="en-US"/>
              <a:t>Energy Demonstrator</a:t>
            </a:r>
          </a:p>
          <a:p>
            <a:pPr lvl="1"/>
            <a:r>
              <a:rPr lang="en-US">
                <a:effectLst/>
                <a:ea typeface="Calibri" panose="020F0502020204030204" pitchFamily="34" charset="0"/>
                <a:cs typeface="Times New Roman" panose="02020603050405020304" pitchFamily="18" charset="0"/>
              </a:rPr>
              <a:t>1.3 The system must fit into a 45”x25” footprint.</a:t>
            </a:r>
            <a:endParaRPr lang="en-US"/>
          </a:p>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6</a:t>
            </a:fld>
            <a:endParaRPr lang="en-US"/>
          </a:p>
        </p:txBody>
      </p:sp>
    </p:spTree>
    <p:extLst>
      <p:ext uri="{BB962C8B-B14F-4D97-AF65-F5344CB8AC3E}">
        <p14:creationId xmlns:p14="http://schemas.microsoft.com/office/powerpoint/2010/main" val="1249045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D069D-32A3-46B1-9FF4-ED812167E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505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Titan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PROCEDURE: At all interfaces and valves, apply soap mixture covering the interface, and connect to the compressed air hose. Run the compressed air through the system and document where bubbles occur.</a:t>
            </a:r>
          </a:p>
          <a:p>
            <a:endParaRPr lang="en-US"/>
          </a:p>
        </p:txBody>
      </p:sp>
      <p:sp>
        <p:nvSpPr>
          <p:cNvPr id="4" name="Slide Number Placeholder 3"/>
          <p:cNvSpPr>
            <a:spLocks noGrp="1"/>
          </p:cNvSpPr>
          <p:nvPr>
            <p:ph type="sldNum" sz="quarter" idx="5"/>
          </p:nvPr>
        </p:nvSpPr>
        <p:spPr/>
        <p:txBody>
          <a:bodyPr/>
          <a:lstStyle/>
          <a:p>
            <a:fld id="{691588B8-D090-4174-B865-32DAFA3128A8}" type="slidenum">
              <a:rPr lang="en-US" smtClean="0"/>
              <a:t>8</a:t>
            </a:fld>
            <a:endParaRPr lang="en-US"/>
          </a:p>
        </p:txBody>
      </p:sp>
    </p:spTree>
    <p:extLst>
      <p:ext uri="{BB962C8B-B14F-4D97-AF65-F5344CB8AC3E}">
        <p14:creationId xmlns:p14="http://schemas.microsoft.com/office/powerpoint/2010/main" val="341333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691588B8-D090-4174-B865-32DAFA3128A8}" type="slidenum">
              <a:rPr lang="en-US" smtClean="0"/>
              <a:t>9</a:t>
            </a:fld>
            <a:endParaRPr lang="en-US"/>
          </a:p>
        </p:txBody>
      </p:sp>
    </p:spTree>
    <p:extLst>
      <p:ext uri="{BB962C8B-B14F-4D97-AF65-F5344CB8AC3E}">
        <p14:creationId xmlns:p14="http://schemas.microsoft.com/office/powerpoint/2010/main" val="1614464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13.sv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5.svg"/><Relationship Id="rId11" Type="http://schemas.openxmlformats.org/officeDocument/2006/relationships/image" Target="../media/image10.png"/><Relationship Id="rId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7.svg"/><Relationship Id="rId4" Type="http://schemas.openxmlformats.org/officeDocument/2006/relationships/image" Target="../media/image3.svg"/><Relationship Id="rId9"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20.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0F51-5508-A5E5-134A-79B17F4361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F11469-FEA3-473D-F146-2C28DC5D53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A81455-2FFC-090E-C634-BE05B48BF85C}"/>
              </a:ext>
            </a:extLst>
          </p:cNvPr>
          <p:cNvSpPr>
            <a:spLocks noGrp="1"/>
          </p:cNvSpPr>
          <p:nvPr>
            <p:ph type="dt" sz="half" idx="10"/>
          </p:nvPr>
        </p:nvSpPr>
        <p:spPr/>
        <p:txBody>
          <a:bodyPr/>
          <a:lstStyle/>
          <a:p>
            <a:fld id="{B01F563A-DB4F-4217-9316-8E773CDDB8D8}" type="datetimeFigureOut">
              <a:rPr lang="en-US" smtClean="0"/>
              <a:t>4/25/2023</a:t>
            </a:fld>
            <a:endParaRPr lang="en-US"/>
          </a:p>
        </p:txBody>
      </p:sp>
      <p:sp>
        <p:nvSpPr>
          <p:cNvPr id="5" name="Footer Placeholder 4">
            <a:extLst>
              <a:ext uri="{FF2B5EF4-FFF2-40B4-BE49-F238E27FC236}">
                <a16:creationId xmlns:a16="http://schemas.microsoft.com/office/drawing/2014/main" id="{C592E59C-8EDB-5B12-2FC9-CF3746C50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D44BA-A867-48F7-D181-269D63140565}"/>
              </a:ext>
            </a:extLst>
          </p:cNvPr>
          <p:cNvSpPr>
            <a:spLocks noGrp="1"/>
          </p:cNvSpPr>
          <p:nvPr>
            <p:ph type="sldNum" sz="quarter" idx="12"/>
          </p:nvPr>
        </p:nvSpPr>
        <p:spPr/>
        <p:txBody>
          <a:bodyPr/>
          <a:lstStyle/>
          <a:p>
            <a:fld id="{BD125792-2CBC-41DB-8067-B4F40A7AB84A}" type="slidenum">
              <a:rPr lang="en-US" smtClean="0"/>
              <a:t>‹#›</a:t>
            </a:fld>
            <a:endParaRPr lang="en-US"/>
          </a:p>
        </p:txBody>
      </p:sp>
    </p:spTree>
    <p:extLst>
      <p:ext uri="{BB962C8B-B14F-4D97-AF65-F5344CB8AC3E}">
        <p14:creationId xmlns:p14="http://schemas.microsoft.com/office/powerpoint/2010/main" val="2499377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C5B3E-C4DB-F9DD-4EF9-25CD88BE5C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BF7D0F-42B0-44A1-FA38-955B443D0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CD22C1-A55D-EA1E-0E52-BC983EB405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4B9C7E-0BFF-DA73-3387-698BDC09EA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BC2BEF-0538-8096-A47E-6173A40D93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30045E-A546-E3D1-BD56-CA1CDDBFA9FF}"/>
              </a:ext>
            </a:extLst>
          </p:cNvPr>
          <p:cNvSpPr>
            <a:spLocks noGrp="1"/>
          </p:cNvSpPr>
          <p:nvPr>
            <p:ph type="dt" sz="half" idx="10"/>
          </p:nvPr>
        </p:nvSpPr>
        <p:spPr/>
        <p:txBody>
          <a:bodyPr/>
          <a:lstStyle/>
          <a:p>
            <a:fld id="{B01F563A-DB4F-4217-9316-8E773CDDB8D8}" type="datetimeFigureOut">
              <a:rPr lang="en-US" smtClean="0"/>
              <a:t>4/25/2023</a:t>
            </a:fld>
            <a:endParaRPr lang="en-US"/>
          </a:p>
        </p:txBody>
      </p:sp>
      <p:sp>
        <p:nvSpPr>
          <p:cNvPr id="8" name="Footer Placeholder 7">
            <a:extLst>
              <a:ext uri="{FF2B5EF4-FFF2-40B4-BE49-F238E27FC236}">
                <a16:creationId xmlns:a16="http://schemas.microsoft.com/office/drawing/2014/main" id="{794997A0-B39C-4C6B-64E5-087FE8DE53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22031C-370B-C4D2-6BB7-84B8A88DE2B2}"/>
              </a:ext>
            </a:extLst>
          </p:cNvPr>
          <p:cNvSpPr>
            <a:spLocks noGrp="1"/>
          </p:cNvSpPr>
          <p:nvPr>
            <p:ph type="sldNum" sz="quarter" idx="12"/>
          </p:nvPr>
        </p:nvSpPr>
        <p:spPr/>
        <p:txBody>
          <a:bodyPr/>
          <a:lstStyle/>
          <a:p>
            <a:fld id="{BD125792-2CBC-41DB-8067-B4F40A7AB84A}" type="slidenum">
              <a:rPr lang="en-US" smtClean="0"/>
              <a:t>‹#›</a:t>
            </a:fld>
            <a:endParaRPr lang="en-US"/>
          </a:p>
        </p:txBody>
      </p:sp>
    </p:spTree>
    <p:extLst>
      <p:ext uri="{BB962C8B-B14F-4D97-AF65-F5344CB8AC3E}">
        <p14:creationId xmlns:p14="http://schemas.microsoft.com/office/powerpoint/2010/main" val="340780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6C67-934B-CCDB-484E-FAC0F0F57E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03BBFA-EB88-7E8F-37FF-7C7ED19FF647}"/>
              </a:ext>
            </a:extLst>
          </p:cNvPr>
          <p:cNvSpPr>
            <a:spLocks noGrp="1"/>
          </p:cNvSpPr>
          <p:nvPr>
            <p:ph type="dt" sz="half" idx="10"/>
          </p:nvPr>
        </p:nvSpPr>
        <p:spPr/>
        <p:txBody>
          <a:bodyPr/>
          <a:lstStyle/>
          <a:p>
            <a:fld id="{B01F563A-DB4F-4217-9316-8E773CDDB8D8}" type="datetimeFigureOut">
              <a:rPr lang="en-US" smtClean="0"/>
              <a:t>4/25/2023</a:t>
            </a:fld>
            <a:endParaRPr lang="en-US"/>
          </a:p>
        </p:txBody>
      </p:sp>
      <p:sp>
        <p:nvSpPr>
          <p:cNvPr id="4" name="Footer Placeholder 3">
            <a:extLst>
              <a:ext uri="{FF2B5EF4-FFF2-40B4-BE49-F238E27FC236}">
                <a16:creationId xmlns:a16="http://schemas.microsoft.com/office/drawing/2014/main" id="{1DE60BC3-27BB-49CD-D791-2BE91927C2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030668-DE1B-62F7-43A3-2D743A1C231A}"/>
              </a:ext>
            </a:extLst>
          </p:cNvPr>
          <p:cNvSpPr>
            <a:spLocks noGrp="1"/>
          </p:cNvSpPr>
          <p:nvPr>
            <p:ph type="sldNum" sz="quarter" idx="12"/>
          </p:nvPr>
        </p:nvSpPr>
        <p:spPr/>
        <p:txBody>
          <a:bodyPr/>
          <a:lstStyle/>
          <a:p>
            <a:fld id="{BD125792-2CBC-41DB-8067-B4F40A7AB84A}" type="slidenum">
              <a:rPr lang="en-US" smtClean="0"/>
              <a:t>‹#›</a:t>
            </a:fld>
            <a:endParaRPr lang="en-US"/>
          </a:p>
        </p:txBody>
      </p:sp>
    </p:spTree>
    <p:extLst>
      <p:ext uri="{BB962C8B-B14F-4D97-AF65-F5344CB8AC3E}">
        <p14:creationId xmlns:p14="http://schemas.microsoft.com/office/powerpoint/2010/main" val="2689522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23B7C3-13B5-B417-AB16-B02CE6CB65B0}"/>
              </a:ext>
            </a:extLst>
          </p:cNvPr>
          <p:cNvSpPr>
            <a:spLocks noGrp="1"/>
          </p:cNvSpPr>
          <p:nvPr>
            <p:ph type="dt" sz="half" idx="10"/>
          </p:nvPr>
        </p:nvSpPr>
        <p:spPr/>
        <p:txBody>
          <a:bodyPr/>
          <a:lstStyle/>
          <a:p>
            <a:fld id="{B01F563A-DB4F-4217-9316-8E773CDDB8D8}" type="datetimeFigureOut">
              <a:rPr lang="en-US" smtClean="0"/>
              <a:t>4/25/2023</a:t>
            </a:fld>
            <a:endParaRPr lang="en-US"/>
          </a:p>
        </p:txBody>
      </p:sp>
      <p:sp>
        <p:nvSpPr>
          <p:cNvPr id="3" name="Footer Placeholder 2">
            <a:extLst>
              <a:ext uri="{FF2B5EF4-FFF2-40B4-BE49-F238E27FC236}">
                <a16:creationId xmlns:a16="http://schemas.microsoft.com/office/drawing/2014/main" id="{2017A0E4-A933-5ACE-AB80-D4718E003A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04676C-8EB5-5EF8-72CE-E815DB43343A}"/>
              </a:ext>
            </a:extLst>
          </p:cNvPr>
          <p:cNvSpPr>
            <a:spLocks noGrp="1"/>
          </p:cNvSpPr>
          <p:nvPr>
            <p:ph type="sldNum" sz="quarter" idx="12"/>
          </p:nvPr>
        </p:nvSpPr>
        <p:spPr/>
        <p:txBody>
          <a:bodyPr/>
          <a:lstStyle/>
          <a:p>
            <a:fld id="{BD125792-2CBC-41DB-8067-B4F40A7AB84A}" type="slidenum">
              <a:rPr lang="en-US" smtClean="0"/>
              <a:t>‹#›</a:t>
            </a:fld>
            <a:endParaRPr lang="en-US"/>
          </a:p>
        </p:txBody>
      </p:sp>
    </p:spTree>
    <p:extLst>
      <p:ext uri="{BB962C8B-B14F-4D97-AF65-F5344CB8AC3E}">
        <p14:creationId xmlns:p14="http://schemas.microsoft.com/office/powerpoint/2010/main" val="671873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4334-D335-1336-B5BB-03C004322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38C1E7-D315-AB2D-D630-B83B96BB0B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DEB760-4BB4-67F0-84A2-3E6CB6782A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6068A-EA72-32AD-1AB5-47FD06FAA0DF}"/>
              </a:ext>
            </a:extLst>
          </p:cNvPr>
          <p:cNvSpPr>
            <a:spLocks noGrp="1"/>
          </p:cNvSpPr>
          <p:nvPr>
            <p:ph type="dt" sz="half" idx="10"/>
          </p:nvPr>
        </p:nvSpPr>
        <p:spPr/>
        <p:txBody>
          <a:bodyPr/>
          <a:lstStyle/>
          <a:p>
            <a:fld id="{B01F563A-DB4F-4217-9316-8E773CDDB8D8}" type="datetimeFigureOut">
              <a:rPr lang="en-US" smtClean="0"/>
              <a:t>4/25/2023</a:t>
            </a:fld>
            <a:endParaRPr lang="en-US"/>
          </a:p>
        </p:txBody>
      </p:sp>
      <p:sp>
        <p:nvSpPr>
          <p:cNvPr id="6" name="Footer Placeholder 5">
            <a:extLst>
              <a:ext uri="{FF2B5EF4-FFF2-40B4-BE49-F238E27FC236}">
                <a16:creationId xmlns:a16="http://schemas.microsoft.com/office/drawing/2014/main" id="{77604CA7-3CCF-E3F9-106C-2A8D52A4C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3F57B4-6695-78B1-764F-F69220EF9DBF}"/>
              </a:ext>
            </a:extLst>
          </p:cNvPr>
          <p:cNvSpPr>
            <a:spLocks noGrp="1"/>
          </p:cNvSpPr>
          <p:nvPr>
            <p:ph type="sldNum" sz="quarter" idx="12"/>
          </p:nvPr>
        </p:nvSpPr>
        <p:spPr/>
        <p:txBody>
          <a:bodyPr/>
          <a:lstStyle/>
          <a:p>
            <a:fld id="{BD125792-2CBC-41DB-8067-B4F40A7AB84A}" type="slidenum">
              <a:rPr lang="en-US" smtClean="0"/>
              <a:t>‹#›</a:t>
            </a:fld>
            <a:endParaRPr lang="en-US"/>
          </a:p>
        </p:txBody>
      </p:sp>
    </p:spTree>
    <p:extLst>
      <p:ext uri="{BB962C8B-B14F-4D97-AF65-F5344CB8AC3E}">
        <p14:creationId xmlns:p14="http://schemas.microsoft.com/office/powerpoint/2010/main" val="734535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D4C4-AEC2-0027-A962-1F17D33D51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8B3357-8BE2-B406-A6C2-37268353CA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F269AC-EDC6-6542-7F7E-12D82E8F3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93625A-6918-9FA1-8790-2800879F2D17}"/>
              </a:ext>
            </a:extLst>
          </p:cNvPr>
          <p:cNvSpPr>
            <a:spLocks noGrp="1"/>
          </p:cNvSpPr>
          <p:nvPr>
            <p:ph type="dt" sz="half" idx="10"/>
          </p:nvPr>
        </p:nvSpPr>
        <p:spPr/>
        <p:txBody>
          <a:bodyPr/>
          <a:lstStyle/>
          <a:p>
            <a:fld id="{B01F563A-DB4F-4217-9316-8E773CDDB8D8}" type="datetimeFigureOut">
              <a:rPr lang="en-US" smtClean="0"/>
              <a:t>4/25/2023</a:t>
            </a:fld>
            <a:endParaRPr lang="en-US"/>
          </a:p>
        </p:txBody>
      </p:sp>
      <p:sp>
        <p:nvSpPr>
          <p:cNvPr id="6" name="Footer Placeholder 5">
            <a:extLst>
              <a:ext uri="{FF2B5EF4-FFF2-40B4-BE49-F238E27FC236}">
                <a16:creationId xmlns:a16="http://schemas.microsoft.com/office/drawing/2014/main" id="{CE3899F2-173F-E48A-266A-10EBD83DFC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BE67FA-29E5-37FF-EE9C-FCBF7FDB9D41}"/>
              </a:ext>
            </a:extLst>
          </p:cNvPr>
          <p:cNvSpPr>
            <a:spLocks noGrp="1"/>
          </p:cNvSpPr>
          <p:nvPr>
            <p:ph type="sldNum" sz="quarter" idx="12"/>
          </p:nvPr>
        </p:nvSpPr>
        <p:spPr/>
        <p:txBody>
          <a:bodyPr/>
          <a:lstStyle/>
          <a:p>
            <a:fld id="{BD125792-2CBC-41DB-8067-B4F40A7AB84A}" type="slidenum">
              <a:rPr lang="en-US" smtClean="0"/>
              <a:t>‹#›</a:t>
            </a:fld>
            <a:endParaRPr lang="en-US"/>
          </a:p>
        </p:txBody>
      </p:sp>
    </p:spTree>
    <p:extLst>
      <p:ext uri="{BB962C8B-B14F-4D97-AF65-F5344CB8AC3E}">
        <p14:creationId xmlns:p14="http://schemas.microsoft.com/office/powerpoint/2010/main" val="393385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E827-97EF-1CA6-55B6-D9611259A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A72FF9-3294-0DF2-E128-3E0A58D99C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38643-4947-631A-A6C4-9AA24A602680}"/>
              </a:ext>
            </a:extLst>
          </p:cNvPr>
          <p:cNvSpPr>
            <a:spLocks noGrp="1"/>
          </p:cNvSpPr>
          <p:nvPr>
            <p:ph type="dt" sz="half" idx="10"/>
          </p:nvPr>
        </p:nvSpPr>
        <p:spPr/>
        <p:txBody>
          <a:bodyPr/>
          <a:lstStyle/>
          <a:p>
            <a:fld id="{B01F563A-DB4F-4217-9316-8E773CDDB8D8}" type="datetimeFigureOut">
              <a:rPr lang="en-US" smtClean="0"/>
              <a:t>4/25/2023</a:t>
            </a:fld>
            <a:endParaRPr lang="en-US"/>
          </a:p>
        </p:txBody>
      </p:sp>
      <p:sp>
        <p:nvSpPr>
          <p:cNvPr id="5" name="Footer Placeholder 4">
            <a:extLst>
              <a:ext uri="{FF2B5EF4-FFF2-40B4-BE49-F238E27FC236}">
                <a16:creationId xmlns:a16="http://schemas.microsoft.com/office/drawing/2014/main" id="{B897E8A4-3962-FBEF-5FD5-2E9CB18A7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902A7-1A67-1C0A-738D-58CD174FE3DA}"/>
              </a:ext>
            </a:extLst>
          </p:cNvPr>
          <p:cNvSpPr>
            <a:spLocks noGrp="1"/>
          </p:cNvSpPr>
          <p:nvPr>
            <p:ph type="sldNum" sz="quarter" idx="12"/>
          </p:nvPr>
        </p:nvSpPr>
        <p:spPr/>
        <p:txBody>
          <a:bodyPr/>
          <a:lstStyle/>
          <a:p>
            <a:fld id="{BD125792-2CBC-41DB-8067-B4F40A7AB84A}" type="slidenum">
              <a:rPr lang="en-US" smtClean="0"/>
              <a:t>‹#›</a:t>
            </a:fld>
            <a:endParaRPr lang="en-US"/>
          </a:p>
        </p:txBody>
      </p:sp>
    </p:spTree>
    <p:extLst>
      <p:ext uri="{BB962C8B-B14F-4D97-AF65-F5344CB8AC3E}">
        <p14:creationId xmlns:p14="http://schemas.microsoft.com/office/powerpoint/2010/main" val="2343368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82A6BC-D8B4-573C-8B43-4DEC5F973D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7B7239-9D64-C6D9-474D-64D4AAEB4B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D585DA-D7AE-6591-9727-CAFED632953B}"/>
              </a:ext>
            </a:extLst>
          </p:cNvPr>
          <p:cNvSpPr>
            <a:spLocks noGrp="1"/>
          </p:cNvSpPr>
          <p:nvPr>
            <p:ph type="dt" sz="half" idx="10"/>
          </p:nvPr>
        </p:nvSpPr>
        <p:spPr/>
        <p:txBody>
          <a:bodyPr/>
          <a:lstStyle/>
          <a:p>
            <a:fld id="{B01F563A-DB4F-4217-9316-8E773CDDB8D8}" type="datetimeFigureOut">
              <a:rPr lang="en-US" smtClean="0"/>
              <a:t>4/25/2023</a:t>
            </a:fld>
            <a:endParaRPr lang="en-US"/>
          </a:p>
        </p:txBody>
      </p:sp>
      <p:sp>
        <p:nvSpPr>
          <p:cNvPr id="5" name="Footer Placeholder 4">
            <a:extLst>
              <a:ext uri="{FF2B5EF4-FFF2-40B4-BE49-F238E27FC236}">
                <a16:creationId xmlns:a16="http://schemas.microsoft.com/office/drawing/2014/main" id="{836B2265-DC50-431F-85C1-9A8DDA641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9BD33-DB5E-90B7-F490-26E8D398C89F}"/>
              </a:ext>
            </a:extLst>
          </p:cNvPr>
          <p:cNvSpPr>
            <a:spLocks noGrp="1"/>
          </p:cNvSpPr>
          <p:nvPr>
            <p:ph type="sldNum" sz="quarter" idx="12"/>
          </p:nvPr>
        </p:nvSpPr>
        <p:spPr/>
        <p:txBody>
          <a:bodyPr/>
          <a:lstStyle/>
          <a:p>
            <a:fld id="{BD125792-2CBC-41DB-8067-B4F40A7AB84A}" type="slidenum">
              <a:rPr lang="en-US" smtClean="0"/>
              <a:t>‹#›</a:t>
            </a:fld>
            <a:endParaRPr lang="en-US"/>
          </a:p>
        </p:txBody>
      </p:sp>
    </p:spTree>
    <p:extLst>
      <p:ext uri="{BB962C8B-B14F-4D97-AF65-F5344CB8AC3E}">
        <p14:creationId xmlns:p14="http://schemas.microsoft.com/office/powerpoint/2010/main" val="1164519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E489-8751-532D-AB44-4F88C10246B7}"/>
              </a:ext>
            </a:extLst>
          </p:cNvPr>
          <p:cNvSpPr>
            <a:spLocks noGrp="1"/>
          </p:cNvSpPr>
          <p:nvPr>
            <p:ph type="title"/>
          </p:nvPr>
        </p:nvSpPr>
        <p:spPr>
          <a:xfrm>
            <a:off x="838200" y="365125"/>
            <a:ext cx="9943407" cy="1325563"/>
          </a:xfrm>
        </p:spPr>
        <p:txBody>
          <a:bodyPr>
            <a:normAutofit/>
          </a:bodyPr>
          <a:lstStyle>
            <a:lvl1pPr algn="l" defTabSz="914400" rtl="0" eaLnBrk="1" latinLnBrk="0" hangingPunct="1">
              <a:lnSpc>
                <a:spcPct val="90000"/>
              </a:lnSpc>
              <a:spcBef>
                <a:spcPct val="0"/>
              </a:spcBef>
              <a:buNone/>
              <a:defRPr lang="en-US" sz="4400" kern="1200" dirty="0">
                <a:solidFill>
                  <a:srgbClr val="1B3E8A"/>
                </a:solidFill>
                <a:latin typeface="Cooper Black" panose="0208090404030B020404" pitchFamily="18" charset="0"/>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37D33122-ECE6-190C-98C9-0A8DD40C6317}"/>
              </a:ext>
            </a:extLst>
          </p:cNvPr>
          <p:cNvSpPr>
            <a:spLocks noGrp="1"/>
          </p:cNvSpPr>
          <p:nvPr>
            <p:ph idx="1"/>
          </p:nvPr>
        </p:nvSpPr>
        <p:spPr>
          <a:xfrm>
            <a:off x="838200" y="1825625"/>
            <a:ext cx="994340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Icon&#10;&#10;Description automatically generated">
            <a:extLst>
              <a:ext uri="{FF2B5EF4-FFF2-40B4-BE49-F238E27FC236}">
                <a16:creationId xmlns:a16="http://schemas.microsoft.com/office/drawing/2014/main" id="{547AF968-C341-0394-B851-40A0612C1D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8" name="Rectangle 7">
            <a:extLst>
              <a:ext uri="{FF2B5EF4-FFF2-40B4-BE49-F238E27FC236}">
                <a16:creationId xmlns:a16="http://schemas.microsoft.com/office/drawing/2014/main" id="{83A9E5E0-D535-B800-EE8F-C0649ACC136D}"/>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7C27D59-145D-B9FA-E687-BD5031964177}"/>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a:t>
            </a:fld>
            <a:endParaRPr lang="en-US"/>
          </a:p>
        </p:txBody>
      </p:sp>
      <p:pic>
        <p:nvPicPr>
          <p:cNvPr id="9" name="Graphic 8" descr="Badge Question Mark with solid fill">
            <a:extLst>
              <a:ext uri="{FF2B5EF4-FFF2-40B4-BE49-F238E27FC236}">
                <a16:creationId xmlns:a16="http://schemas.microsoft.com/office/drawing/2014/main" id="{AAF6B327-F358-8FB8-748D-3C66BA8CA4A5}"/>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35919" y="875385"/>
            <a:ext cx="473962" cy="473962"/>
          </a:xfrm>
          <a:prstGeom prst="rect">
            <a:avLst/>
          </a:prstGeom>
        </p:spPr>
      </p:pic>
      <p:pic>
        <p:nvPicPr>
          <p:cNvPr id="10" name="Graphic 9" descr="Lightbulb with solid fill">
            <a:extLst>
              <a:ext uri="{FF2B5EF4-FFF2-40B4-BE49-F238E27FC236}">
                <a16:creationId xmlns:a16="http://schemas.microsoft.com/office/drawing/2014/main" id="{6CF3B505-CFDB-F5CE-8F95-E9BA9510D604}"/>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3908" y="1913422"/>
            <a:ext cx="473962" cy="473962"/>
          </a:xfrm>
          <a:prstGeom prst="rect">
            <a:avLst/>
          </a:prstGeom>
        </p:spPr>
      </p:pic>
      <p:pic>
        <p:nvPicPr>
          <p:cNvPr id="11" name="Graphic 10" descr="Monthly calendar with solid fill">
            <a:extLst>
              <a:ext uri="{FF2B5EF4-FFF2-40B4-BE49-F238E27FC236}">
                <a16:creationId xmlns:a16="http://schemas.microsoft.com/office/drawing/2014/main" id="{4241A5F0-3E0E-18F4-58BD-75649C04FAA8}"/>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56768" y="5015997"/>
            <a:ext cx="473963" cy="473963"/>
          </a:xfrm>
          <a:prstGeom prst="rect">
            <a:avLst/>
          </a:prstGeom>
        </p:spPr>
      </p:pic>
      <p:pic>
        <p:nvPicPr>
          <p:cNvPr id="12" name="Graphic 1" descr="Clipboard Partially Crossed with solid fill">
            <a:extLst>
              <a:ext uri="{FF2B5EF4-FFF2-40B4-BE49-F238E27FC236}">
                <a16:creationId xmlns:a16="http://schemas.microsoft.com/office/drawing/2014/main" id="{F12E83C8-BC93-3964-5DC0-E68BE6FCCC4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556769" y="2947613"/>
            <a:ext cx="473963" cy="473963"/>
          </a:xfrm>
          <a:prstGeom prst="rect">
            <a:avLst/>
          </a:prstGeom>
        </p:spPr>
      </p:pic>
      <p:pic>
        <p:nvPicPr>
          <p:cNvPr id="13" name="Graphic 1" descr="Warning with solid fill">
            <a:extLst>
              <a:ext uri="{FF2B5EF4-FFF2-40B4-BE49-F238E27FC236}">
                <a16:creationId xmlns:a16="http://schemas.microsoft.com/office/drawing/2014/main" id="{6B19CBBA-6165-0102-9939-EA12D8E2693C}"/>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1556769" y="3981805"/>
            <a:ext cx="473963" cy="473963"/>
          </a:xfrm>
          <a:prstGeom prst="rect">
            <a:avLst/>
          </a:prstGeom>
        </p:spPr>
      </p:pic>
    </p:spTree>
    <p:extLst>
      <p:ext uri="{BB962C8B-B14F-4D97-AF65-F5344CB8AC3E}">
        <p14:creationId xmlns:p14="http://schemas.microsoft.com/office/powerpoint/2010/main" val="2368418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E489-8751-532D-AB44-4F88C10246B7}"/>
              </a:ext>
            </a:extLst>
          </p:cNvPr>
          <p:cNvSpPr>
            <a:spLocks noGrp="1"/>
          </p:cNvSpPr>
          <p:nvPr>
            <p:ph type="title"/>
          </p:nvPr>
        </p:nvSpPr>
        <p:spPr>
          <a:xfrm>
            <a:off x="838200" y="365125"/>
            <a:ext cx="9943407" cy="1325563"/>
          </a:xfrm>
        </p:spPr>
        <p:txBody>
          <a:bodyPr>
            <a:normAutofit/>
          </a:bodyPr>
          <a:lstStyle>
            <a:lvl1pPr algn="l" defTabSz="914400" rtl="0" eaLnBrk="1" latinLnBrk="0" hangingPunct="1">
              <a:lnSpc>
                <a:spcPct val="90000"/>
              </a:lnSpc>
              <a:spcBef>
                <a:spcPct val="0"/>
              </a:spcBef>
              <a:buNone/>
              <a:defRPr lang="en-US" sz="4400" kern="1200" dirty="0">
                <a:solidFill>
                  <a:srgbClr val="1B3E8A"/>
                </a:solidFill>
                <a:latin typeface="Cooper Black" panose="0208090404030B020404" pitchFamily="18" charset="0"/>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37D33122-ECE6-190C-98C9-0A8DD40C6317}"/>
              </a:ext>
            </a:extLst>
          </p:cNvPr>
          <p:cNvSpPr>
            <a:spLocks noGrp="1"/>
          </p:cNvSpPr>
          <p:nvPr>
            <p:ph idx="1"/>
          </p:nvPr>
        </p:nvSpPr>
        <p:spPr>
          <a:xfrm>
            <a:off x="838200" y="1825625"/>
            <a:ext cx="994340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Icon&#10;&#10;Description automatically generated">
            <a:extLst>
              <a:ext uri="{FF2B5EF4-FFF2-40B4-BE49-F238E27FC236}">
                <a16:creationId xmlns:a16="http://schemas.microsoft.com/office/drawing/2014/main" id="{547AF968-C341-0394-B851-40A0612C1D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8" name="Rectangle 7">
            <a:extLst>
              <a:ext uri="{FF2B5EF4-FFF2-40B4-BE49-F238E27FC236}">
                <a16:creationId xmlns:a16="http://schemas.microsoft.com/office/drawing/2014/main" id="{83A9E5E0-D535-B800-EE8F-C0649ACC136D}"/>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Badge Question Mark with solid fill">
            <a:extLst>
              <a:ext uri="{FF2B5EF4-FFF2-40B4-BE49-F238E27FC236}">
                <a16:creationId xmlns:a16="http://schemas.microsoft.com/office/drawing/2014/main" id="{AAF6B327-F358-8FB8-748D-3C66BA8CA4A5}"/>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35919" y="875385"/>
            <a:ext cx="473962" cy="473962"/>
          </a:xfrm>
          <a:prstGeom prst="rect">
            <a:avLst/>
          </a:prstGeom>
        </p:spPr>
      </p:pic>
      <p:pic>
        <p:nvPicPr>
          <p:cNvPr id="10" name="Graphic 9" descr="Lightbulb with solid fill">
            <a:extLst>
              <a:ext uri="{FF2B5EF4-FFF2-40B4-BE49-F238E27FC236}">
                <a16:creationId xmlns:a16="http://schemas.microsoft.com/office/drawing/2014/main" id="{6CF3B505-CFDB-F5CE-8F95-E9BA9510D604}"/>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3908" y="1913422"/>
            <a:ext cx="473962" cy="473962"/>
          </a:xfrm>
          <a:prstGeom prst="rect">
            <a:avLst/>
          </a:prstGeom>
        </p:spPr>
      </p:pic>
      <p:pic>
        <p:nvPicPr>
          <p:cNvPr id="11" name="Graphic 10" descr="Monthly calendar with solid fill">
            <a:extLst>
              <a:ext uri="{FF2B5EF4-FFF2-40B4-BE49-F238E27FC236}">
                <a16:creationId xmlns:a16="http://schemas.microsoft.com/office/drawing/2014/main" id="{4241A5F0-3E0E-18F4-58BD-75649C04FAA8}"/>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56768" y="5015997"/>
            <a:ext cx="473963" cy="473963"/>
          </a:xfrm>
          <a:prstGeom prst="rect">
            <a:avLst/>
          </a:prstGeom>
        </p:spPr>
      </p:pic>
      <p:pic>
        <p:nvPicPr>
          <p:cNvPr id="12" name="Graphic 1" descr="Clipboard Partially Crossed with solid fill">
            <a:extLst>
              <a:ext uri="{FF2B5EF4-FFF2-40B4-BE49-F238E27FC236}">
                <a16:creationId xmlns:a16="http://schemas.microsoft.com/office/drawing/2014/main" id="{F12E83C8-BC93-3964-5DC0-E68BE6FCCC4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556769" y="2947613"/>
            <a:ext cx="473963" cy="473963"/>
          </a:xfrm>
          <a:prstGeom prst="rect">
            <a:avLst/>
          </a:prstGeom>
        </p:spPr>
      </p:pic>
      <p:pic>
        <p:nvPicPr>
          <p:cNvPr id="13" name="Graphic 1" descr="Warning with solid fill">
            <a:extLst>
              <a:ext uri="{FF2B5EF4-FFF2-40B4-BE49-F238E27FC236}">
                <a16:creationId xmlns:a16="http://schemas.microsoft.com/office/drawing/2014/main" id="{6B19CBBA-6165-0102-9939-EA12D8E2693C}"/>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1556769" y="3981805"/>
            <a:ext cx="473963" cy="473963"/>
          </a:xfrm>
          <a:prstGeom prst="rect">
            <a:avLst/>
          </a:prstGeom>
        </p:spPr>
      </p:pic>
      <p:sp>
        <p:nvSpPr>
          <p:cNvPr id="6" name="Slide Number Placeholder 5">
            <a:extLst>
              <a:ext uri="{FF2B5EF4-FFF2-40B4-BE49-F238E27FC236}">
                <a16:creationId xmlns:a16="http://schemas.microsoft.com/office/drawing/2014/main" id="{A7C27D59-145D-B9FA-E687-BD5031964177}"/>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a:t>
            </a:fld>
            <a:endParaRPr lang="en-US"/>
          </a:p>
        </p:txBody>
      </p:sp>
    </p:spTree>
    <p:extLst>
      <p:ext uri="{BB962C8B-B14F-4D97-AF65-F5344CB8AC3E}">
        <p14:creationId xmlns:p14="http://schemas.microsoft.com/office/powerpoint/2010/main" val="165705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Objectiv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E489-8751-532D-AB44-4F88C10246B7}"/>
              </a:ext>
            </a:extLst>
          </p:cNvPr>
          <p:cNvSpPr>
            <a:spLocks noGrp="1"/>
          </p:cNvSpPr>
          <p:nvPr>
            <p:ph type="title"/>
          </p:nvPr>
        </p:nvSpPr>
        <p:spPr>
          <a:xfrm>
            <a:off x="838200" y="365125"/>
            <a:ext cx="9943407" cy="1325563"/>
          </a:xfrm>
        </p:spPr>
        <p:txBody>
          <a:bodyPr>
            <a:normAutofit/>
          </a:bodyPr>
          <a:lstStyle>
            <a:lvl1pPr algn="l" defTabSz="914400" rtl="0" eaLnBrk="1" latinLnBrk="0" hangingPunct="1">
              <a:lnSpc>
                <a:spcPct val="90000"/>
              </a:lnSpc>
              <a:spcBef>
                <a:spcPct val="0"/>
              </a:spcBef>
              <a:buNone/>
              <a:defRPr lang="en-US" sz="4400" kern="1200" dirty="0">
                <a:solidFill>
                  <a:srgbClr val="1B3E8A"/>
                </a:solidFill>
                <a:latin typeface="Cooper Black" panose="0208090404030B020404" pitchFamily="18" charset="0"/>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37D33122-ECE6-190C-98C9-0A8DD40C6317}"/>
              </a:ext>
            </a:extLst>
          </p:cNvPr>
          <p:cNvSpPr>
            <a:spLocks noGrp="1"/>
          </p:cNvSpPr>
          <p:nvPr>
            <p:ph idx="1"/>
          </p:nvPr>
        </p:nvSpPr>
        <p:spPr>
          <a:xfrm>
            <a:off x="838200" y="1825625"/>
            <a:ext cx="994340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Icon&#10;&#10;Description automatically generated">
            <a:extLst>
              <a:ext uri="{FF2B5EF4-FFF2-40B4-BE49-F238E27FC236}">
                <a16:creationId xmlns:a16="http://schemas.microsoft.com/office/drawing/2014/main" id="{547AF968-C341-0394-B851-40A0612C1D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8" name="Rectangle 7">
            <a:extLst>
              <a:ext uri="{FF2B5EF4-FFF2-40B4-BE49-F238E27FC236}">
                <a16:creationId xmlns:a16="http://schemas.microsoft.com/office/drawing/2014/main" id="{83A9E5E0-D535-B800-EE8F-C0649ACC136D}"/>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7C27D59-145D-B9FA-E687-BD5031964177}"/>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a:t>
            </a:fld>
            <a:endParaRPr lang="en-US"/>
          </a:p>
        </p:txBody>
      </p:sp>
      <p:pic>
        <p:nvPicPr>
          <p:cNvPr id="9" name="Graphic 8" descr="Badge Question Mark with solid fill">
            <a:extLst>
              <a:ext uri="{FF2B5EF4-FFF2-40B4-BE49-F238E27FC236}">
                <a16:creationId xmlns:a16="http://schemas.microsoft.com/office/drawing/2014/main" id="{AAF6B327-F358-8FB8-748D-3C66BA8CA4A5}"/>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35919" y="875385"/>
            <a:ext cx="473962" cy="473962"/>
          </a:xfrm>
          <a:prstGeom prst="rect">
            <a:avLst/>
          </a:prstGeom>
        </p:spPr>
      </p:pic>
      <p:pic>
        <p:nvPicPr>
          <p:cNvPr id="10" name="Graphic 9" descr="Lightbulb with solid fill">
            <a:extLst>
              <a:ext uri="{FF2B5EF4-FFF2-40B4-BE49-F238E27FC236}">
                <a16:creationId xmlns:a16="http://schemas.microsoft.com/office/drawing/2014/main" id="{6CF3B505-CFDB-F5CE-8F95-E9BA9510D604}"/>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3908" y="1913422"/>
            <a:ext cx="473962" cy="473962"/>
          </a:xfrm>
          <a:prstGeom prst="rect">
            <a:avLst/>
          </a:prstGeom>
        </p:spPr>
      </p:pic>
      <p:pic>
        <p:nvPicPr>
          <p:cNvPr id="11" name="Graphic 10" descr="Monthly calendar with solid fill">
            <a:extLst>
              <a:ext uri="{FF2B5EF4-FFF2-40B4-BE49-F238E27FC236}">
                <a16:creationId xmlns:a16="http://schemas.microsoft.com/office/drawing/2014/main" id="{4241A5F0-3E0E-18F4-58BD-75649C04FAA8}"/>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56768" y="5015997"/>
            <a:ext cx="473963" cy="473963"/>
          </a:xfrm>
          <a:prstGeom prst="rect">
            <a:avLst/>
          </a:prstGeom>
        </p:spPr>
      </p:pic>
      <p:pic>
        <p:nvPicPr>
          <p:cNvPr id="12" name="Graphic 1" descr="Clipboard Partially Crossed with solid fill">
            <a:extLst>
              <a:ext uri="{FF2B5EF4-FFF2-40B4-BE49-F238E27FC236}">
                <a16:creationId xmlns:a16="http://schemas.microsoft.com/office/drawing/2014/main" id="{F12E83C8-BC93-3964-5DC0-E68BE6FCCC4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556769" y="2947613"/>
            <a:ext cx="473963" cy="473963"/>
          </a:xfrm>
          <a:prstGeom prst="rect">
            <a:avLst/>
          </a:prstGeom>
        </p:spPr>
      </p:pic>
      <p:pic>
        <p:nvPicPr>
          <p:cNvPr id="13" name="Graphic 1" descr="Warning with solid fill">
            <a:extLst>
              <a:ext uri="{FF2B5EF4-FFF2-40B4-BE49-F238E27FC236}">
                <a16:creationId xmlns:a16="http://schemas.microsoft.com/office/drawing/2014/main" id="{6B19CBBA-6165-0102-9939-EA12D8E2693C}"/>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1556769" y="3981805"/>
            <a:ext cx="473963" cy="473963"/>
          </a:xfrm>
          <a:prstGeom prst="rect">
            <a:avLst/>
          </a:prstGeom>
        </p:spPr>
      </p:pic>
    </p:spTree>
    <p:extLst>
      <p:ext uri="{BB962C8B-B14F-4D97-AF65-F5344CB8AC3E}">
        <p14:creationId xmlns:p14="http://schemas.microsoft.com/office/powerpoint/2010/main" val="2693102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est Overview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E489-8751-532D-AB44-4F88C10246B7}"/>
              </a:ext>
            </a:extLst>
          </p:cNvPr>
          <p:cNvSpPr>
            <a:spLocks noGrp="1"/>
          </p:cNvSpPr>
          <p:nvPr>
            <p:ph type="title"/>
          </p:nvPr>
        </p:nvSpPr>
        <p:spPr>
          <a:xfrm>
            <a:off x="838200" y="365125"/>
            <a:ext cx="9943407" cy="1325563"/>
          </a:xfrm>
        </p:spPr>
        <p:txBody>
          <a:bodyPr>
            <a:normAutofit/>
          </a:bodyPr>
          <a:lstStyle>
            <a:lvl1pPr algn="l" defTabSz="914400" rtl="0" eaLnBrk="1" latinLnBrk="0" hangingPunct="1">
              <a:lnSpc>
                <a:spcPct val="90000"/>
              </a:lnSpc>
              <a:spcBef>
                <a:spcPct val="0"/>
              </a:spcBef>
              <a:buNone/>
              <a:defRPr lang="en-US" sz="4400" kern="1200" dirty="0">
                <a:solidFill>
                  <a:srgbClr val="1B3E8A"/>
                </a:solidFill>
                <a:latin typeface="Cooper Black" panose="0208090404030B020404" pitchFamily="18" charset="0"/>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37D33122-ECE6-190C-98C9-0A8DD40C6317}"/>
              </a:ext>
            </a:extLst>
          </p:cNvPr>
          <p:cNvSpPr>
            <a:spLocks noGrp="1"/>
          </p:cNvSpPr>
          <p:nvPr>
            <p:ph idx="1"/>
          </p:nvPr>
        </p:nvSpPr>
        <p:spPr>
          <a:xfrm>
            <a:off x="838200" y="1825625"/>
            <a:ext cx="994340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Icon&#10;&#10;Description automatically generated">
            <a:extLst>
              <a:ext uri="{FF2B5EF4-FFF2-40B4-BE49-F238E27FC236}">
                <a16:creationId xmlns:a16="http://schemas.microsoft.com/office/drawing/2014/main" id="{547AF968-C341-0394-B851-40A0612C1D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8" name="Rectangle 7">
            <a:extLst>
              <a:ext uri="{FF2B5EF4-FFF2-40B4-BE49-F238E27FC236}">
                <a16:creationId xmlns:a16="http://schemas.microsoft.com/office/drawing/2014/main" id="{83A9E5E0-D535-B800-EE8F-C0649ACC136D}"/>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Badge Question Mark with solid fill">
            <a:extLst>
              <a:ext uri="{FF2B5EF4-FFF2-40B4-BE49-F238E27FC236}">
                <a16:creationId xmlns:a16="http://schemas.microsoft.com/office/drawing/2014/main" id="{AAF6B327-F358-8FB8-748D-3C66BA8CA4A5}"/>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35919" y="875385"/>
            <a:ext cx="473962" cy="473962"/>
          </a:xfrm>
          <a:prstGeom prst="rect">
            <a:avLst/>
          </a:prstGeom>
        </p:spPr>
      </p:pic>
      <p:pic>
        <p:nvPicPr>
          <p:cNvPr id="10" name="Graphic 9" descr="Lightbulb with solid fill">
            <a:extLst>
              <a:ext uri="{FF2B5EF4-FFF2-40B4-BE49-F238E27FC236}">
                <a16:creationId xmlns:a16="http://schemas.microsoft.com/office/drawing/2014/main" id="{6CF3B505-CFDB-F5CE-8F95-E9BA9510D604}"/>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3908" y="1913422"/>
            <a:ext cx="473962" cy="473962"/>
          </a:xfrm>
          <a:prstGeom prst="rect">
            <a:avLst/>
          </a:prstGeom>
        </p:spPr>
      </p:pic>
      <p:pic>
        <p:nvPicPr>
          <p:cNvPr id="11" name="Graphic 10" descr="Monthly calendar with solid fill">
            <a:extLst>
              <a:ext uri="{FF2B5EF4-FFF2-40B4-BE49-F238E27FC236}">
                <a16:creationId xmlns:a16="http://schemas.microsoft.com/office/drawing/2014/main" id="{4241A5F0-3E0E-18F4-58BD-75649C04FAA8}"/>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56768" y="5015997"/>
            <a:ext cx="473963" cy="473963"/>
          </a:xfrm>
          <a:prstGeom prst="rect">
            <a:avLst/>
          </a:prstGeom>
        </p:spPr>
      </p:pic>
      <p:pic>
        <p:nvPicPr>
          <p:cNvPr id="12" name="Graphic 1" descr="Clipboard Partially Crossed with solid fill">
            <a:extLst>
              <a:ext uri="{FF2B5EF4-FFF2-40B4-BE49-F238E27FC236}">
                <a16:creationId xmlns:a16="http://schemas.microsoft.com/office/drawing/2014/main" id="{F12E83C8-BC93-3964-5DC0-E68BE6FCCC4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556769" y="2947613"/>
            <a:ext cx="473963" cy="473963"/>
          </a:xfrm>
          <a:prstGeom prst="rect">
            <a:avLst/>
          </a:prstGeom>
        </p:spPr>
      </p:pic>
      <p:pic>
        <p:nvPicPr>
          <p:cNvPr id="13" name="Graphic 1" descr="Warning with solid fill">
            <a:extLst>
              <a:ext uri="{FF2B5EF4-FFF2-40B4-BE49-F238E27FC236}">
                <a16:creationId xmlns:a16="http://schemas.microsoft.com/office/drawing/2014/main" id="{6B19CBBA-6165-0102-9939-EA12D8E2693C}"/>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1556769" y="3981805"/>
            <a:ext cx="473963" cy="473963"/>
          </a:xfrm>
          <a:prstGeom prst="rect">
            <a:avLst/>
          </a:prstGeom>
        </p:spPr>
      </p:pic>
      <p:sp>
        <p:nvSpPr>
          <p:cNvPr id="4" name="Slide Number Placeholder 5">
            <a:extLst>
              <a:ext uri="{FF2B5EF4-FFF2-40B4-BE49-F238E27FC236}">
                <a16:creationId xmlns:a16="http://schemas.microsoft.com/office/drawing/2014/main" id="{8EBDFF7E-A317-EF0B-895A-14AE3D79E740}"/>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a:t>
            </a:fld>
            <a:endParaRPr lang="en-US"/>
          </a:p>
        </p:txBody>
      </p:sp>
    </p:spTree>
    <p:extLst>
      <p:ext uri="{BB962C8B-B14F-4D97-AF65-F5344CB8AC3E}">
        <p14:creationId xmlns:p14="http://schemas.microsoft.com/office/powerpoint/2010/main" val="3746198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Risk and Safte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E489-8751-532D-AB44-4F88C10246B7}"/>
              </a:ext>
            </a:extLst>
          </p:cNvPr>
          <p:cNvSpPr>
            <a:spLocks noGrp="1"/>
          </p:cNvSpPr>
          <p:nvPr>
            <p:ph type="title"/>
          </p:nvPr>
        </p:nvSpPr>
        <p:spPr>
          <a:xfrm>
            <a:off x="838200" y="365125"/>
            <a:ext cx="9943407" cy="1325563"/>
          </a:xfrm>
        </p:spPr>
        <p:txBody>
          <a:bodyPr>
            <a:normAutofit/>
          </a:bodyPr>
          <a:lstStyle>
            <a:lvl1pPr algn="l" defTabSz="914400" rtl="0" eaLnBrk="1" latinLnBrk="0" hangingPunct="1">
              <a:lnSpc>
                <a:spcPct val="90000"/>
              </a:lnSpc>
              <a:spcBef>
                <a:spcPct val="0"/>
              </a:spcBef>
              <a:buNone/>
              <a:defRPr lang="en-US" sz="4400" kern="1200" dirty="0">
                <a:solidFill>
                  <a:srgbClr val="1B3E8A"/>
                </a:solidFill>
                <a:latin typeface="Cooper Black" panose="0208090404030B020404" pitchFamily="18" charset="0"/>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37D33122-ECE6-190C-98C9-0A8DD40C6317}"/>
              </a:ext>
            </a:extLst>
          </p:cNvPr>
          <p:cNvSpPr>
            <a:spLocks noGrp="1"/>
          </p:cNvSpPr>
          <p:nvPr>
            <p:ph idx="1"/>
          </p:nvPr>
        </p:nvSpPr>
        <p:spPr>
          <a:xfrm>
            <a:off x="838200" y="1825625"/>
            <a:ext cx="994340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Icon&#10;&#10;Description automatically generated">
            <a:extLst>
              <a:ext uri="{FF2B5EF4-FFF2-40B4-BE49-F238E27FC236}">
                <a16:creationId xmlns:a16="http://schemas.microsoft.com/office/drawing/2014/main" id="{547AF968-C341-0394-B851-40A0612C1D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8" name="Rectangle 7">
            <a:extLst>
              <a:ext uri="{FF2B5EF4-FFF2-40B4-BE49-F238E27FC236}">
                <a16:creationId xmlns:a16="http://schemas.microsoft.com/office/drawing/2014/main" id="{83A9E5E0-D535-B800-EE8F-C0649ACC136D}"/>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7C27D59-145D-B9FA-E687-BD5031964177}"/>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a:t>
            </a:fld>
            <a:endParaRPr lang="en-US"/>
          </a:p>
        </p:txBody>
      </p:sp>
      <p:pic>
        <p:nvPicPr>
          <p:cNvPr id="9" name="Graphic 8" descr="Badge Question Mark with solid fill">
            <a:extLst>
              <a:ext uri="{FF2B5EF4-FFF2-40B4-BE49-F238E27FC236}">
                <a16:creationId xmlns:a16="http://schemas.microsoft.com/office/drawing/2014/main" id="{AAF6B327-F358-8FB8-748D-3C66BA8CA4A5}"/>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35919" y="875385"/>
            <a:ext cx="473962" cy="473962"/>
          </a:xfrm>
          <a:prstGeom prst="rect">
            <a:avLst/>
          </a:prstGeom>
        </p:spPr>
      </p:pic>
      <p:pic>
        <p:nvPicPr>
          <p:cNvPr id="10" name="Graphic 9" descr="Lightbulb with solid fill">
            <a:extLst>
              <a:ext uri="{FF2B5EF4-FFF2-40B4-BE49-F238E27FC236}">
                <a16:creationId xmlns:a16="http://schemas.microsoft.com/office/drawing/2014/main" id="{6CF3B505-CFDB-F5CE-8F95-E9BA9510D604}"/>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3908" y="1913422"/>
            <a:ext cx="473962" cy="473962"/>
          </a:xfrm>
          <a:prstGeom prst="rect">
            <a:avLst/>
          </a:prstGeom>
        </p:spPr>
      </p:pic>
      <p:pic>
        <p:nvPicPr>
          <p:cNvPr id="11" name="Graphic 10" descr="Monthly calendar with solid fill">
            <a:extLst>
              <a:ext uri="{FF2B5EF4-FFF2-40B4-BE49-F238E27FC236}">
                <a16:creationId xmlns:a16="http://schemas.microsoft.com/office/drawing/2014/main" id="{4241A5F0-3E0E-18F4-58BD-75649C04FAA8}"/>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56768" y="5015997"/>
            <a:ext cx="473963" cy="473963"/>
          </a:xfrm>
          <a:prstGeom prst="rect">
            <a:avLst/>
          </a:prstGeom>
        </p:spPr>
      </p:pic>
      <p:pic>
        <p:nvPicPr>
          <p:cNvPr id="12" name="Graphic 1" descr="Clipboard Partially Crossed with solid fill">
            <a:extLst>
              <a:ext uri="{FF2B5EF4-FFF2-40B4-BE49-F238E27FC236}">
                <a16:creationId xmlns:a16="http://schemas.microsoft.com/office/drawing/2014/main" id="{F12E83C8-BC93-3964-5DC0-E68BE6FCCC4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556769" y="2947613"/>
            <a:ext cx="473963" cy="473963"/>
          </a:xfrm>
          <a:prstGeom prst="rect">
            <a:avLst/>
          </a:prstGeom>
        </p:spPr>
      </p:pic>
      <p:pic>
        <p:nvPicPr>
          <p:cNvPr id="13" name="Graphic 1" descr="Warning with solid fill">
            <a:extLst>
              <a:ext uri="{FF2B5EF4-FFF2-40B4-BE49-F238E27FC236}">
                <a16:creationId xmlns:a16="http://schemas.microsoft.com/office/drawing/2014/main" id="{6B19CBBA-6165-0102-9939-EA12D8E2693C}"/>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1556769" y="3981805"/>
            <a:ext cx="473963" cy="473963"/>
          </a:xfrm>
          <a:prstGeom prst="rect">
            <a:avLst/>
          </a:prstGeom>
        </p:spPr>
      </p:pic>
    </p:spTree>
    <p:extLst>
      <p:ext uri="{BB962C8B-B14F-4D97-AF65-F5344CB8AC3E}">
        <p14:creationId xmlns:p14="http://schemas.microsoft.com/office/powerpoint/2010/main" val="648381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E489-8751-532D-AB44-4F88C10246B7}"/>
              </a:ext>
            </a:extLst>
          </p:cNvPr>
          <p:cNvSpPr>
            <a:spLocks noGrp="1"/>
          </p:cNvSpPr>
          <p:nvPr>
            <p:ph type="title"/>
          </p:nvPr>
        </p:nvSpPr>
        <p:spPr>
          <a:xfrm>
            <a:off x="838200" y="365125"/>
            <a:ext cx="9943407" cy="1325563"/>
          </a:xfrm>
        </p:spPr>
        <p:txBody>
          <a:bodyPr>
            <a:normAutofit/>
          </a:bodyPr>
          <a:lstStyle>
            <a:lvl1pPr algn="l" defTabSz="914400" rtl="0" eaLnBrk="1" latinLnBrk="0" hangingPunct="1">
              <a:lnSpc>
                <a:spcPct val="90000"/>
              </a:lnSpc>
              <a:spcBef>
                <a:spcPct val="0"/>
              </a:spcBef>
              <a:buNone/>
              <a:defRPr lang="en-US" sz="4400" kern="1200" dirty="0">
                <a:solidFill>
                  <a:srgbClr val="1B3E8A"/>
                </a:solidFill>
                <a:latin typeface="Cooper Black" panose="0208090404030B020404" pitchFamily="18" charset="0"/>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37D33122-ECE6-190C-98C9-0A8DD40C6317}"/>
              </a:ext>
            </a:extLst>
          </p:cNvPr>
          <p:cNvSpPr>
            <a:spLocks noGrp="1"/>
          </p:cNvSpPr>
          <p:nvPr>
            <p:ph idx="1"/>
          </p:nvPr>
        </p:nvSpPr>
        <p:spPr>
          <a:xfrm>
            <a:off x="838200" y="1825625"/>
            <a:ext cx="994340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Icon&#10;&#10;Description automatically generated">
            <a:extLst>
              <a:ext uri="{FF2B5EF4-FFF2-40B4-BE49-F238E27FC236}">
                <a16:creationId xmlns:a16="http://schemas.microsoft.com/office/drawing/2014/main" id="{547AF968-C341-0394-B851-40A0612C1D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8" name="Rectangle 7">
            <a:extLst>
              <a:ext uri="{FF2B5EF4-FFF2-40B4-BE49-F238E27FC236}">
                <a16:creationId xmlns:a16="http://schemas.microsoft.com/office/drawing/2014/main" id="{83A9E5E0-D535-B800-EE8F-C0649ACC136D}"/>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7C27D59-145D-B9FA-E687-BD5031964177}"/>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a:t>
            </a:fld>
            <a:endParaRPr lang="en-US"/>
          </a:p>
        </p:txBody>
      </p:sp>
      <p:pic>
        <p:nvPicPr>
          <p:cNvPr id="9" name="Graphic 8" descr="Badge Question Mark with solid fill">
            <a:extLst>
              <a:ext uri="{FF2B5EF4-FFF2-40B4-BE49-F238E27FC236}">
                <a16:creationId xmlns:a16="http://schemas.microsoft.com/office/drawing/2014/main" id="{AAF6B327-F358-8FB8-748D-3C66BA8CA4A5}"/>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35919" y="875385"/>
            <a:ext cx="473962" cy="473962"/>
          </a:xfrm>
          <a:prstGeom prst="rect">
            <a:avLst/>
          </a:prstGeom>
        </p:spPr>
      </p:pic>
      <p:pic>
        <p:nvPicPr>
          <p:cNvPr id="10" name="Graphic 9" descr="Lightbulb with solid fill">
            <a:extLst>
              <a:ext uri="{FF2B5EF4-FFF2-40B4-BE49-F238E27FC236}">
                <a16:creationId xmlns:a16="http://schemas.microsoft.com/office/drawing/2014/main" id="{6CF3B505-CFDB-F5CE-8F95-E9BA9510D604}"/>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33908" y="1913422"/>
            <a:ext cx="473962" cy="473962"/>
          </a:xfrm>
          <a:prstGeom prst="rect">
            <a:avLst/>
          </a:prstGeom>
        </p:spPr>
      </p:pic>
      <p:pic>
        <p:nvPicPr>
          <p:cNvPr id="11" name="Graphic 10" descr="Monthly calendar with solid fill">
            <a:extLst>
              <a:ext uri="{FF2B5EF4-FFF2-40B4-BE49-F238E27FC236}">
                <a16:creationId xmlns:a16="http://schemas.microsoft.com/office/drawing/2014/main" id="{4241A5F0-3E0E-18F4-58BD-75649C04FAA8}"/>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56768" y="5015997"/>
            <a:ext cx="473963" cy="473963"/>
          </a:xfrm>
          <a:prstGeom prst="rect">
            <a:avLst/>
          </a:prstGeom>
        </p:spPr>
      </p:pic>
      <p:pic>
        <p:nvPicPr>
          <p:cNvPr id="12" name="Graphic 1" descr="Clipboard Partially Crossed with solid fill">
            <a:extLst>
              <a:ext uri="{FF2B5EF4-FFF2-40B4-BE49-F238E27FC236}">
                <a16:creationId xmlns:a16="http://schemas.microsoft.com/office/drawing/2014/main" id="{F12E83C8-BC93-3964-5DC0-E68BE6FCCC4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556769" y="2947613"/>
            <a:ext cx="473963" cy="473963"/>
          </a:xfrm>
          <a:prstGeom prst="rect">
            <a:avLst/>
          </a:prstGeom>
        </p:spPr>
      </p:pic>
      <p:pic>
        <p:nvPicPr>
          <p:cNvPr id="13" name="Graphic 1" descr="Warning with solid fill">
            <a:extLst>
              <a:ext uri="{FF2B5EF4-FFF2-40B4-BE49-F238E27FC236}">
                <a16:creationId xmlns:a16="http://schemas.microsoft.com/office/drawing/2014/main" id="{6B19CBBA-6165-0102-9939-EA12D8E2693C}"/>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1556769" y="3981805"/>
            <a:ext cx="473963" cy="473963"/>
          </a:xfrm>
          <a:prstGeom prst="rect">
            <a:avLst/>
          </a:prstGeom>
        </p:spPr>
      </p:pic>
    </p:spTree>
    <p:extLst>
      <p:ext uri="{BB962C8B-B14F-4D97-AF65-F5344CB8AC3E}">
        <p14:creationId xmlns:p14="http://schemas.microsoft.com/office/powerpoint/2010/main" val="3865879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C276-5565-F116-75CF-DD392C480A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D4AFA9-8CF5-F4B0-52E3-0EF9C701B2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4204B3-A69F-7BFD-D88F-8EC5BAD85BE9}"/>
              </a:ext>
            </a:extLst>
          </p:cNvPr>
          <p:cNvSpPr>
            <a:spLocks noGrp="1"/>
          </p:cNvSpPr>
          <p:nvPr>
            <p:ph type="dt" sz="half" idx="10"/>
          </p:nvPr>
        </p:nvSpPr>
        <p:spPr/>
        <p:txBody>
          <a:bodyPr/>
          <a:lstStyle/>
          <a:p>
            <a:fld id="{B01F563A-DB4F-4217-9316-8E773CDDB8D8}" type="datetimeFigureOut">
              <a:rPr lang="en-US" smtClean="0"/>
              <a:t>4/25/2023</a:t>
            </a:fld>
            <a:endParaRPr lang="en-US"/>
          </a:p>
        </p:txBody>
      </p:sp>
      <p:sp>
        <p:nvSpPr>
          <p:cNvPr id="5" name="Footer Placeholder 4">
            <a:extLst>
              <a:ext uri="{FF2B5EF4-FFF2-40B4-BE49-F238E27FC236}">
                <a16:creationId xmlns:a16="http://schemas.microsoft.com/office/drawing/2014/main" id="{70B86170-B5A2-8912-3C74-0409DD0A6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6540CC-B2D9-37B3-1F00-8A7897BAD39C}"/>
              </a:ext>
            </a:extLst>
          </p:cNvPr>
          <p:cNvSpPr>
            <a:spLocks noGrp="1"/>
          </p:cNvSpPr>
          <p:nvPr>
            <p:ph type="sldNum" sz="quarter" idx="12"/>
          </p:nvPr>
        </p:nvSpPr>
        <p:spPr/>
        <p:txBody>
          <a:bodyPr/>
          <a:lstStyle/>
          <a:p>
            <a:fld id="{BD125792-2CBC-41DB-8067-B4F40A7AB84A}" type="slidenum">
              <a:rPr lang="en-US" smtClean="0"/>
              <a:t>‹#›</a:t>
            </a:fld>
            <a:endParaRPr lang="en-US"/>
          </a:p>
        </p:txBody>
      </p:sp>
    </p:spTree>
    <p:extLst>
      <p:ext uri="{BB962C8B-B14F-4D97-AF65-F5344CB8AC3E}">
        <p14:creationId xmlns:p14="http://schemas.microsoft.com/office/powerpoint/2010/main" val="3789105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E0D6-E08C-DA9B-2122-BBB1313D11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1E2798-63D0-CE25-7261-5FCA129597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8BFAE9-43B5-0013-0884-20EA38861F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DC2751-2B1A-1A8B-B491-8B3ECD6B95CB}"/>
              </a:ext>
            </a:extLst>
          </p:cNvPr>
          <p:cNvSpPr>
            <a:spLocks noGrp="1"/>
          </p:cNvSpPr>
          <p:nvPr>
            <p:ph type="dt" sz="half" idx="10"/>
          </p:nvPr>
        </p:nvSpPr>
        <p:spPr/>
        <p:txBody>
          <a:bodyPr/>
          <a:lstStyle/>
          <a:p>
            <a:fld id="{B01F563A-DB4F-4217-9316-8E773CDDB8D8}" type="datetimeFigureOut">
              <a:rPr lang="en-US" smtClean="0"/>
              <a:t>4/25/2023</a:t>
            </a:fld>
            <a:endParaRPr lang="en-US"/>
          </a:p>
        </p:txBody>
      </p:sp>
      <p:sp>
        <p:nvSpPr>
          <p:cNvPr id="6" name="Footer Placeholder 5">
            <a:extLst>
              <a:ext uri="{FF2B5EF4-FFF2-40B4-BE49-F238E27FC236}">
                <a16:creationId xmlns:a16="http://schemas.microsoft.com/office/drawing/2014/main" id="{D4422213-0F4C-D2DE-4DD6-68BA26F797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68AEA-C2DB-F0F4-5F38-942A47B375F3}"/>
              </a:ext>
            </a:extLst>
          </p:cNvPr>
          <p:cNvSpPr>
            <a:spLocks noGrp="1"/>
          </p:cNvSpPr>
          <p:nvPr>
            <p:ph type="sldNum" sz="quarter" idx="12"/>
          </p:nvPr>
        </p:nvSpPr>
        <p:spPr/>
        <p:txBody>
          <a:bodyPr/>
          <a:lstStyle/>
          <a:p>
            <a:fld id="{BD125792-2CBC-41DB-8067-B4F40A7AB84A}" type="slidenum">
              <a:rPr lang="en-US" smtClean="0"/>
              <a:t>‹#›</a:t>
            </a:fld>
            <a:endParaRPr lang="en-US"/>
          </a:p>
        </p:txBody>
      </p:sp>
    </p:spTree>
    <p:extLst>
      <p:ext uri="{BB962C8B-B14F-4D97-AF65-F5344CB8AC3E}">
        <p14:creationId xmlns:p14="http://schemas.microsoft.com/office/powerpoint/2010/main" val="2387610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213AB6-88A1-665A-FCFB-625360CE65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2950B8-876B-7089-7107-654623BDB9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72EEA-05C5-E36F-C599-549602CFFC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F563A-DB4F-4217-9316-8E773CDDB8D8}" type="datetimeFigureOut">
              <a:rPr lang="en-US" smtClean="0"/>
              <a:t>4/25/2023</a:t>
            </a:fld>
            <a:endParaRPr lang="en-US"/>
          </a:p>
        </p:txBody>
      </p:sp>
      <p:sp>
        <p:nvSpPr>
          <p:cNvPr id="5" name="Footer Placeholder 4">
            <a:extLst>
              <a:ext uri="{FF2B5EF4-FFF2-40B4-BE49-F238E27FC236}">
                <a16:creationId xmlns:a16="http://schemas.microsoft.com/office/drawing/2014/main" id="{E14431E2-63A3-7E69-3A67-5ACE01E515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3CA640-356B-3255-8701-23B350A509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125792-2CBC-41DB-8067-B4F40A7AB84A}" type="slidenum">
              <a:rPr lang="en-US" smtClean="0"/>
              <a:t>‹#›</a:t>
            </a:fld>
            <a:endParaRPr lang="en-US"/>
          </a:p>
        </p:txBody>
      </p:sp>
    </p:spTree>
    <p:extLst>
      <p:ext uri="{BB962C8B-B14F-4D97-AF65-F5344CB8AC3E}">
        <p14:creationId xmlns:p14="http://schemas.microsoft.com/office/powerpoint/2010/main" val="182208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8.png"/><Relationship Id="rId5" Type="http://schemas.microsoft.com/office/2007/relationships/hdphoto" Target="../media/hdphoto1.wdp"/><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51.jpe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9.jpeg"/><Relationship Id="rId5" Type="http://schemas.openxmlformats.org/officeDocument/2006/relationships/image" Target="../media/image55.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1.jpe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1.png"/><Relationship Id="rId7" Type="http://schemas.openxmlformats.org/officeDocument/2006/relationships/diagramColors" Target="../diagrams/colors1.xml"/><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36.svg"/><Relationship Id="rId1" Type="http://schemas.openxmlformats.org/officeDocument/2006/relationships/slideLayout" Target="../slideLayouts/slideLayout8.xml"/><Relationship Id="rId6" Type="http://schemas.openxmlformats.org/officeDocument/2006/relationships/diagramQuickStyle" Target="../diagrams/quickStyle1.xml"/><Relationship Id="rId11" Type="http://schemas.openxmlformats.org/officeDocument/2006/relationships/image" Target="../media/image31.png"/><Relationship Id="rId5" Type="http://schemas.openxmlformats.org/officeDocument/2006/relationships/diagramLayout" Target="../diagrams/layout1.xml"/><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diagramData" Target="../diagrams/data1.xml"/><Relationship Id="rId9" Type="http://schemas.openxmlformats.org/officeDocument/2006/relationships/image" Target="../media/image29.png"/><Relationship Id="rId14" Type="http://schemas.openxmlformats.org/officeDocument/2006/relationships/image" Target="../media/image34.svg"/></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51.jpe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51.jpe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39.jpeg"/><Relationship Id="rId5" Type="http://schemas.openxmlformats.org/officeDocument/2006/relationships/image" Target="../media/image55.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A8_BDABEDCF.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hyperlink" Target="https://myerauedu.sharepoint.com/:b:/r/sites/H2Migos/Shared%20Documents/General/Test%20Readiness/ERH2_SOP.pdf?csf=1&amp;web=1&amp;e=L0uWca"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77.jpe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9B_59D8FA09.xml"/><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Autofit/>
          </a:bodyPr>
          <a:lstStyle/>
          <a:p>
            <a:pPr algn="l"/>
            <a:r>
              <a:rPr lang="en-US" sz="4900">
                <a:solidFill>
                  <a:srgbClr val="1B3E8A"/>
                </a:solidFill>
                <a:latin typeface="Cooper Black"/>
              </a:rPr>
              <a:t>Test Readiness Review</a:t>
            </a:r>
          </a:p>
        </p:txBody>
      </p:sp>
      <p:pic>
        <p:nvPicPr>
          <p:cNvPr id="1026" name="Picture 2">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0"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691B882-44A4-2E0A-D571-61B1DCD470FB}"/>
              </a:ext>
            </a:extLst>
          </p:cNvPr>
          <p:cNvSpPr txBox="1">
            <a:spLocks/>
          </p:cNvSpPr>
          <p:nvPr/>
        </p:nvSpPr>
        <p:spPr>
          <a:xfrm>
            <a:off x="838200" y="1690688"/>
            <a:ext cx="9943407" cy="2410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b="1">
              <a:solidFill>
                <a:srgbClr val="000000"/>
              </a:solidFill>
              <a:latin typeface="Calibri" panose="020F0502020204030204" pitchFamily="34" charset="0"/>
            </a:endParaRPr>
          </a:p>
          <a:p>
            <a:pPr marL="0" indent="0">
              <a:buNone/>
            </a:pPr>
            <a:r>
              <a:rPr lang="en-US" sz="2400" b="1">
                <a:solidFill>
                  <a:srgbClr val="000000"/>
                </a:solidFill>
              </a:rPr>
              <a:t>Objective: </a:t>
            </a:r>
            <a:r>
              <a:rPr lang="en-US" sz="2400" b="1"/>
              <a:t>Test the amperage of the nichrome wire </a:t>
            </a:r>
            <a:r>
              <a:rPr lang="en-US" sz="2400" b="1">
                <a:solidFill>
                  <a:srgbClr val="000000"/>
                </a:solidFill>
                <a:latin typeface="Calibri" panose="020F0502020204030204" pitchFamily="34" charset="0"/>
              </a:rPr>
              <a:t>(req 1.2)</a:t>
            </a:r>
            <a:r>
              <a:rPr lang="en-US" sz="2400" b="1"/>
              <a:t>.</a:t>
            </a:r>
            <a:endParaRPr lang="en-US" sz="2400" b="1">
              <a:solidFill>
                <a:srgbClr val="000000"/>
              </a:solidFill>
            </a:endParaRPr>
          </a:p>
          <a:p>
            <a:pPr marL="0" indent="0">
              <a:buFont typeface="Arial" panose="020B0604020202020204" pitchFamily="34" charset="0"/>
              <a:buNone/>
            </a:pPr>
            <a:endParaRPr lang="en-US" sz="2400" b="1">
              <a:solidFill>
                <a:srgbClr val="000000"/>
              </a:solidFill>
            </a:endParaRPr>
          </a:p>
          <a:p>
            <a:pPr marL="0" indent="0">
              <a:buNone/>
            </a:pPr>
            <a:r>
              <a:rPr lang="en-US" sz="2400" b="1">
                <a:solidFill>
                  <a:srgbClr val="000000"/>
                </a:solidFill>
              </a:rPr>
              <a:t>Facilities:</a:t>
            </a:r>
            <a:r>
              <a:rPr lang="en-US" sz="2400"/>
              <a:t> Power supply, nichrome wire, stainless pipe, thermocouple</a:t>
            </a:r>
          </a:p>
          <a:p>
            <a:pPr marL="0" indent="0">
              <a:buNone/>
            </a:pPr>
            <a:r>
              <a:rPr lang="en-US" sz="2400" b="1">
                <a:solidFill>
                  <a:srgbClr val="000000"/>
                </a:solidFill>
              </a:rPr>
              <a:t>Location: </a:t>
            </a:r>
            <a:r>
              <a:rPr lang="en-US" sz="2400"/>
              <a:t>STEM 114  </a:t>
            </a:r>
          </a:p>
        </p:txBody>
      </p:sp>
      <p:sp>
        <p:nvSpPr>
          <p:cNvPr id="2" name="Title 1">
            <a:extLst>
              <a:ext uri="{FF2B5EF4-FFF2-40B4-BE49-F238E27FC236}">
                <a16:creationId xmlns:a16="http://schemas.microsoft.com/office/drawing/2014/main" id="{720C1D83-AAFB-1DF2-DFEA-928D734AC996}"/>
              </a:ext>
            </a:extLst>
          </p:cNvPr>
          <p:cNvSpPr>
            <a:spLocks noGrp="1"/>
          </p:cNvSpPr>
          <p:nvPr>
            <p:ph type="title"/>
          </p:nvPr>
        </p:nvSpPr>
        <p:spPr/>
        <p:txBody>
          <a:bodyPr/>
          <a:lstStyle/>
          <a:p>
            <a:r>
              <a:rPr lang="en-US"/>
              <a:t>2. Heating Amperage</a:t>
            </a:r>
          </a:p>
        </p:txBody>
      </p:sp>
      <p:sp>
        <p:nvSpPr>
          <p:cNvPr id="5" name="TextBox 4">
            <a:extLst>
              <a:ext uri="{FF2B5EF4-FFF2-40B4-BE49-F238E27FC236}">
                <a16:creationId xmlns:a16="http://schemas.microsoft.com/office/drawing/2014/main" id="{1D6849B1-120D-0148-0580-404D55862823}"/>
              </a:ext>
            </a:extLst>
          </p:cNvPr>
          <p:cNvSpPr txBox="1"/>
          <p:nvPr/>
        </p:nvSpPr>
        <p:spPr>
          <a:xfrm>
            <a:off x="1855433" y="4413072"/>
            <a:ext cx="7001730" cy="830997"/>
          </a:xfrm>
          <a:prstGeom prst="rect">
            <a:avLst/>
          </a:prstGeom>
          <a:noFill/>
          <a:ln w="38100">
            <a:solidFill>
              <a:schemeClr val="tx1"/>
            </a:solidFill>
          </a:ln>
        </p:spPr>
        <p:txBody>
          <a:bodyPr wrap="square">
            <a:spAutoFit/>
          </a:bodyPr>
          <a:lstStyle/>
          <a:p>
            <a:pPr marL="0" indent="0" algn="ctr">
              <a:buNone/>
            </a:pPr>
            <a:r>
              <a:rPr lang="en-US" sz="2400" b="1"/>
              <a:t>Success Criteria: </a:t>
            </a:r>
            <a:r>
              <a:rPr lang="en-US" sz="2400"/>
              <a:t>The power supply heats the pipe to 300°C with less than 20 amps.</a:t>
            </a:r>
          </a:p>
        </p:txBody>
      </p:sp>
      <p:sp>
        <p:nvSpPr>
          <p:cNvPr id="3" name="Slide Number Placeholder 5">
            <a:extLst>
              <a:ext uri="{FF2B5EF4-FFF2-40B4-BE49-F238E27FC236}">
                <a16:creationId xmlns:a16="http://schemas.microsoft.com/office/drawing/2014/main" id="{52BB77AD-D15F-C825-0326-267058D20A8F}"/>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10</a:t>
            </a:fld>
            <a:endParaRPr lang="en-US"/>
          </a:p>
        </p:txBody>
      </p:sp>
    </p:spTree>
    <p:extLst>
      <p:ext uri="{BB962C8B-B14F-4D97-AF65-F5344CB8AC3E}">
        <p14:creationId xmlns:p14="http://schemas.microsoft.com/office/powerpoint/2010/main" val="399942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C48F4FB5-B547-A5E8-92A5-06D06461A42E}"/>
              </a:ext>
            </a:extLst>
          </p:cNvPr>
          <p:cNvPicPr>
            <a:picLocks noChangeAspect="1"/>
          </p:cNvPicPr>
          <p:nvPr/>
        </p:nvPicPr>
        <p:blipFill rotWithShape="1">
          <a:blip r:embed="rId3">
            <a:extLst>
              <a:ext uri="{28A0092B-C50C-407E-A947-70E740481C1C}">
                <a14:useLocalDpi xmlns:a14="http://schemas.microsoft.com/office/drawing/2010/main" val="0"/>
              </a:ext>
            </a:extLst>
          </a:blip>
          <a:srcRect l="-1" t="2728" r="-1242" b="33459"/>
          <a:stretch/>
        </p:blipFill>
        <p:spPr>
          <a:xfrm>
            <a:off x="1756332" y="1596290"/>
            <a:ext cx="8116276" cy="3836809"/>
          </a:xfrm>
          <a:prstGeom prst="rect">
            <a:avLst/>
          </a:prstGeom>
        </p:spPr>
      </p:pic>
      <p:sp>
        <p:nvSpPr>
          <p:cNvPr id="2" name="Title 1">
            <a:extLst>
              <a:ext uri="{FF2B5EF4-FFF2-40B4-BE49-F238E27FC236}">
                <a16:creationId xmlns:a16="http://schemas.microsoft.com/office/drawing/2014/main" id="{ADF6BF9E-E3C0-3F87-D66B-3E30215CD9AB}"/>
              </a:ext>
            </a:extLst>
          </p:cNvPr>
          <p:cNvSpPr>
            <a:spLocks noGrp="1"/>
          </p:cNvSpPr>
          <p:nvPr>
            <p:ph type="title"/>
          </p:nvPr>
        </p:nvSpPr>
        <p:spPr/>
        <p:txBody>
          <a:bodyPr/>
          <a:lstStyle/>
          <a:p>
            <a:r>
              <a:rPr lang="en-US"/>
              <a:t>2. Heating Amperage </a:t>
            </a:r>
          </a:p>
        </p:txBody>
      </p:sp>
      <p:sp>
        <p:nvSpPr>
          <p:cNvPr id="18" name="TextBox 17">
            <a:extLst>
              <a:ext uri="{FF2B5EF4-FFF2-40B4-BE49-F238E27FC236}">
                <a16:creationId xmlns:a16="http://schemas.microsoft.com/office/drawing/2014/main" id="{AA64E67D-B0D1-4C55-5670-A35AF397C229}"/>
              </a:ext>
            </a:extLst>
          </p:cNvPr>
          <p:cNvSpPr txBox="1"/>
          <p:nvPr/>
        </p:nvSpPr>
        <p:spPr>
          <a:xfrm>
            <a:off x="5259917" y="4836711"/>
            <a:ext cx="2098697" cy="461665"/>
          </a:xfrm>
          <a:prstGeom prst="rect">
            <a:avLst/>
          </a:prstGeom>
          <a:noFill/>
        </p:spPr>
        <p:txBody>
          <a:bodyPr wrap="square" rtlCol="0">
            <a:spAutoFit/>
          </a:bodyPr>
          <a:lstStyle/>
          <a:p>
            <a:pPr algn="ctr"/>
            <a:r>
              <a:rPr lang="en-US" sz="2400" b="1">
                <a:effectLst>
                  <a:glow rad="228600">
                    <a:schemeClr val="accent3">
                      <a:satMod val="175000"/>
                      <a:alpha val="40000"/>
                    </a:schemeClr>
                  </a:glow>
                </a:effectLst>
              </a:rPr>
              <a:t>Thermocouple</a:t>
            </a:r>
          </a:p>
        </p:txBody>
      </p:sp>
      <p:cxnSp>
        <p:nvCxnSpPr>
          <p:cNvPr id="9" name="Straight Arrow Connector 8">
            <a:extLst>
              <a:ext uri="{FF2B5EF4-FFF2-40B4-BE49-F238E27FC236}">
                <a16:creationId xmlns:a16="http://schemas.microsoft.com/office/drawing/2014/main" id="{F6E0D467-B919-BB25-2068-EAC659084F85}"/>
              </a:ext>
            </a:extLst>
          </p:cNvPr>
          <p:cNvCxnSpPr>
            <a:cxnSpLocks/>
          </p:cNvCxnSpPr>
          <p:nvPr/>
        </p:nvCxnSpPr>
        <p:spPr>
          <a:xfrm flipH="1" flipV="1">
            <a:off x="5911031" y="3478541"/>
            <a:ext cx="184969" cy="1361982"/>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04284D8-4201-547E-2A6A-76C2C22E92D1}"/>
              </a:ext>
            </a:extLst>
          </p:cNvPr>
          <p:cNvSpPr txBox="1"/>
          <p:nvPr/>
        </p:nvSpPr>
        <p:spPr>
          <a:xfrm>
            <a:off x="2297579" y="6252447"/>
            <a:ext cx="6977892" cy="369332"/>
          </a:xfrm>
          <a:prstGeom prst="rect">
            <a:avLst/>
          </a:prstGeom>
          <a:noFill/>
          <a:ln w="28575">
            <a:solidFill>
              <a:schemeClr val="tx1"/>
            </a:solidFill>
          </a:ln>
        </p:spPr>
        <p:txBody>
          <a:bodyPr wrap="square" rtlCol="0">
            <a:spAutoFit/>
          </a:bodyPr>
          <a:lstStyle/>
          <a:p>
            <a:pPr algn="ctr"/>
            <a:r>
              <a:rPr lang="en-US"/>
              <a:t>Record maximum temperature of heating zone at varying amperages.</a:t>
            </a:r>
          </a:p>
        </p:txBody>
      </p:sp>
      <p:sp>
        <p:nvSpPr>
          <p:cNvPr id="11" name="TextBox 10">
            <a:extLst>
              <a:ext uri="{FF2B5EF4-FFF2-40B4-BE49-F238E27FC236}">
                <a16:creationId xmlns:a16="http://schemas.microsoft.com/office/drawing/2014/main" id="{B4377058-2DED-6245-A884-68BDC9FB14B2}"/>
              </a:ext>
            </a:extLst>
          </p:cNvPr>
          <p:cNvSpPr txBox="1"/>
          <p:nvPr/>
        </p:nvSpPr>
        <p:spPr>
          <a:xfrm>
            <a:off x="2005840" y="5602418"/>
            <a:ext cx="7561370" cy="646331"/>
          </a:xfrm>
          <a:prstGeom prst="rect">
            <a:avLst/>
          </a:prstGeom>
          <a:noFill/>
          <a:ln w="28575">
            <a:solidFill>
              <a:schemeClr val="tx1"/>
            </a:solidFill>
          </a:ln>
        </p:spPr>
        <p:txBody>
          <a:bodyPr wrap="square" rtlCol="0">
            <a:spAutoFit/>
          </a:bodyPr>
          <a:lstStyle/>
          <a:p>
            <a:pPr algn="ctr"/>
            <a:r>
              <a:rPr lang="en-US"/>
              <a:t>Supply 0.8 amps to the heating zone and determine steady state temperature. Increase amperage by 0.1 amps until heating zone reaches 300°C.</a:t>
            </a:r>
          </a:p>
        </p:txBody>
      </p:sp>
      <p:sp>
        <p:nvSpPr>
          <p:cNvPr id="3" name="Slide Number Placeholder 5">
            <a:extLst>
              <a:ext uri="{FF2B5EF4-FFF2-40B4-BE49-F238E27FC236}">
                <a16:creationId xmlns:a16="http://schemas.microsoft.com/office/drawing/2014/main" id="{57637D96-2870-DD4D-85DB-06A3E3DA0025}"/>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11</a:t>
            </a:fld>
            <a:endParaRPr lang="en-US"/>
          </a:p>
        </p:txBody>
      </p:sp>
    </p:spTree>
    <p:extLst>
      <p:ext uri="{BB962C8B-B14F-4D97-AF65-F5344CB8AC3E}">
        <p14:creationId xmlns:p14="http://schemas.microsoft.com/office/powerpoint/2010/main" val="1900548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7C031-7E5A-65B2-3608-243CA418DA70}"/>
              </a:ext>
            </a:extLst>
          </p:cNvPr>
          <p:cNvSpPr>
            <a:spLocks noGrp="1"/>
          </p:cNvSpPr>
          <p:nvPr>
            <p:ph type="title"/>
          </p:nvPr>
        </p:nvSpPr>
        <p:spPr/>
        <p:txBody>
          <a:bodyPr/>
          <a:lstStyle/>
          <a:p>
            <a:r>
              <a:rPr lang="en-US"/>
              <a:t>2. Heating Amperage - Uncertainty</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78650EB-025E-3EB8-87DC-2E6C9391C764}"/>
                  </a:ext>
                </a:extLst>
              </p:cNvPr>
              <p:cNvSpPr>
                <a:spLocks noGrp="1"/>
              </p:cNvSpPr>
              <p:nvPr>
                <p:ph idx="1"/>
              </p:nvPr>
            </p:nvSpPr>
            <p:spPr>
              <a:xfrm>
                <a:off x="838200" y="2456246"/>
                <a:ext cx="9943407" cy="3106354"/>
              </a:xfrm>
            </p:spPr>
            <p:txBody>
              <a:bodyPr>
                <a:normAutofit/>
              </a:bodyPr>
              <a:lstStyle/>
              <a:p>
                <a:pPr marL="0" indent="0">
                  <a:buNone/>
                </a:pP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𝑇</m:t>
                    </m:r>
                    <m:r>
                      <a:rPr lang="en-US" b="0" i="1" smtClean="0">
                        <a:latin typeface="Cambria Math" panose="02040503050406030204" pitchFamily="18" charset="0"/>
                      </a:rPr>
                      <m:t>=±2.2°</m:t>
                    </m:r>
                    <m:r>
                      <a:rPr lang="en-US" b="0" i="1" smtClean="0">
                        <a:latin typeface="Cambria Math" panose="02040503050406030204" pitchFamily="18" charset="0"/>
                        <a:ea typeface="Cambria Math" panose="02040503050406030204" pitchFamily="18" charset="0"/>
                      </a:rPr>
                      <m:t>𝐶</m:t>
                    </m:r>
                  </m:oMath>
                </a14:m>
                <a:r>
                  <a:rPr lang="en-US"/>
                  <a:t> for the thermocouple</a:t>
                </a:r>
              </a:p>
              <a:p>
                <a:pPr marL="0" indent="0">
                  <a:buNone/>
                </a:pPr>
                <a:endParaRPr lang="en-US"/>
              </a:p>
            </p:txBody>
          </p:sp>
        </mc:Choice>
        <mc:Fallback>
          <p:sp>
            <p:nvSpPr>
              <p:cNvPr id="6" name="Content Placeholder 2">
                <a:extLst>
                  <a:ext uri="{FF2B5EF4-FFF2-40B4-BE49-F238E27FC236}">
                    <a16:creationId xmlns:a16="http://schemas.microsoft.com/office/drawing/2014/main" id="{178650EB-025E-3EB8-87DC-2E6C9391C764}"/>
                  </a:ext>
                </a:extLst>
              </p:cNvPr>
              <p:cNvSpPr>
                <a:spLocks noGrp="1" noRot="1" noChangeAspect="1" noMove="1" noResize="1" noEditPoints="1" noAdjustHandles="1" noChangeArrowheads="1" noChangeShapeType="1" noTextEdit="1"/>
              </p:cNvSpPr>
              <p:nvPr>
                <p:ph idx="1"/>
              </p:nvPr>
            </p:nvSpPr>
            <p:spPr>
              <a:xfrm>
                <a:off x="838200" y="2456246"/>
                <a:ext cx="9943407" cy="3106354"/>
              </a:xfrm>
              <a:blipFill>
                <a:blip r:embed="rId3"/>
                <a:stretch>
                  <a:fillRect t="-3333"/>
                </a:stretch>
              </a:blipFill>
            </p:spPr>
            <p:txBody>
              <a:bodyPr/>
              <a:lstStyle/>
              <a:p>
                <a:r>
                  <a:rPr lang="en-US">
                    <a:noFill/>
                  </a:rPr>
                  <a:t> </a:t>
                </a:r>
              </a:p>
            </p:txBody>
          </p:sp>
        </mc:Fallback>
      </mc:AlternateContent>
      <p:sp>
        <p:nvSpPr>
          <p:cNvPr id="3" name="Slide Number Placeholder 5">
            <a:extLst>
              <a:ext uri="{FF2B5EF4-FFF2-40B4-BE49-F238E27FC236}">
                <a16:creationId xmlns:a16="http://schemas.microsoft.com/office/drawing/2014/main" id="{2DAB3CD4-9929-6CE8-0B98-E2D193C56158}"/>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12</a:t>
            </a:fld>
            <a:endParaRPr lang="en-US"/>
          </a:p>
        </p:txBody>
      </p:sp>
    </p:spTree>
    <p:extLst>
      <p:ext uri="{BB962C8B-B14F-4D97-AF65-F5344CB8AC3E}">
        <p14:creationId xmlns:p14="http://schemas.microsoft.com/office/powerpoint/2010/main" val="168753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323B8FA-4811-E672-AD18-4507396736B1}"/>
              </a:ext>
            </a:extLst>
          </p:cNvPr>
          <p:cNvSpPr txBox="1">
            <a:spLocks/>
          </p:cNvSpPr>
          <p:nvPr/>
        </p:nvSpPr>
        <p:spPr>
          <a:xfrm>
            <a:off x="838200" y="1690688"/>
            <a:ext cx="9943407" cy="26593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b="1">
              <a:solidFill>
                <a:srgbClr val="000000"/>
              </a:solidFill>
            </a:endParaRPr>
          </a:p>
          <a:p>
            <a:pPr marL="0" indent="0">
              <a:buNone/>
            </a:pPr>
            <a:r>
              <a:rPr lang="en-US" sz="2400" b="1">
                <a:solidFill>
                  <a:srgbClr val="000000"/>
                </a:solidFill>
              </a:rPr>
              <a:t>Objective: Determine the temperature at </a:t>
            </a:r>
            <a:r>
              <a:rPr lang="en-US" sz="2400" b="1"/>
              <a:t>the ends of the pipe (at the valves). </a:t>
            </a:r>
            <a:r>
              <a:rPr lang="en-US" sz="2400" b="1">
                <a:solidFill>
                  <a:srgbClr val="000000"/>
                </a:solidFill>
              </a:rPr>
              <a:t>(req 1.1.1)  </a:t>
            </a:r>
          </a:p>
          <a:p>
            <a:pPr marL="0" indent="0">
              <a:buFont typeface="Arial" panose="020B0604020202020204" pitchFamily="34" charset="0"/>
              <a:buNone/>
            </a:pPr>
            <a:endParaRPr lang="en-US" sz="2400" b="1">
              <a:solidFill>
                <a:srgbClr val="000000"/>
              </a:solidFill>
            </a:endParaRPr>
          </a:p>
          <a:p>
            <a:pPr marL="0" indent="0">
              <a:buNone/>
            </a:pPr>
            <a:r>
              <a:rPr lang="en-US" sz="2400" b="1">
                <a:solidFill>
                  <a:srgbClr val="000000"/>
                </a:solidFill>
              </a:rPr>
              <a:t>Facilities: </a:t>
            </a:r>
            <a:r>
              <a:rPr lang="en-US" sz="2400"/>
              <a:t>Heating system, pipe to hold capsule, 2 thermocouples </a:t>
            </a:r>
          </a:p>
          <a:p>
            <a:pPr marL="0" indent="0">
              <a:buNone/>
            </a:pPr>
            <a:r>
              <a:rPr lang="en-US" sz="2400" b="1">
                <a:solidFill>
                  <a:srgbClr val="000000"/>
                </a:solidFill>
              </a:rPr>
              <a:t>Location: </a:t>
            </a:r>
            <a:r>
              <a:rPr lang="en-US" sz="2400">
                <a:solidFill>
                  <a:srgbClr val="000000"/>
                </a:solidFill>
              </a:rPr>
              <a:t>STEM 114</a:t>
            </a:r>
            <a:r>
              <a:rPr lang="en-US" sz="2400"/>
              <a:t>  </a:t>
            </a:r>
          </a:p>
        </p:txBody>
      </p:sp>
      <p:sp>
        <p:nvSpPr>
          <p:cNvPr id="2" name="Title 1">
            <a:extLst>
              <a:ext uri="{FF2B5EF4-FFF2-40B4-BE49-F238E27FC236}">
                <a16:creationId xmlns:a16="http://schemas.microsoft.com/office/drawing/2014/main" id="{720C1D83-AAFB-1DF2-DFEA-928D734AC996}"/>
              </a:ext>
            </a:extLst>
          </p:cNvPr>
          <p:cNvSpPr>
            <a:spLocks noGrp="1"/>
          </p:cNvSpPr>
          <p:nvPr>
            <p:ph type="title"/>
          </p:nvPr>
        </p:nvSpPr>
        <p:spPr/>
        <p:txBody>
          <a:bodyPr/>
          <a:lstStyle/>
          <a:p>
            <a:r>
              <a:rPr lang="en-US"/>
              <a:t>3. Valve Temperature</a:t>
            </a:r>
          </a:p>
        </p:txBody>
      </p:sp>
      <p:sp>
        <p:nvSpPr>
          <p:cNvPr id="4" name="TextBox 3">
            <a:extLst>
              <a:ext uri="{FF2B5EF4-FFF2-40B4-BE49-F238E27FC236}">
                <a16:creationId xmlns:a16="http://schemas.microsoft.com/office/drawing/2014/main" id="{4C2662B6-CB7C-9EC4-55F3-2CB48F291289}"/>
              </a:ext>
            </a:extLst>
          </p:cNvPr>
          <p:cNvSpPr txBox="1"/>
          <p:nvPr/>
        </p:nvSpPr>
        <p:spPr>
          <a:xfrm>
            <a:off x="2762643" y="4844146"/>
            <a:ext cx="6094520" cy="830997"/>
          </a:xfrm>
          <a:prstGeom prst="rect">
            <a:avLst/>
          </a:prstGeom>
          <a:noFill/>
          <a:ln w="38100">
            <a:solidFill>
              <a:schemeClr val="tx1"/>
            </a:solidFill>
          </a:ln>
        </p:spPr>
        <p:txBody>
          <a:bodyPr wrap="square">
            <a:spAutoFit/>
          </a:bodyPr>
          <a:lstStyle/>
          <a:p>
            <a:pPr marL="0" indent="0" algn="ctr">
              <a:buNone/>
            </a:pPr>
            <a:r>
              <a:rPr lang="en-US" sz="2400" b="1"/>
              <a:t>Success Criteria: </a:t>
            </a:r>
            <a:r>
              <a:rPr lang="en-US" sz="2400"/>
              <a:t>The test is successful if the ends of the pipe do not exceed 50°C.</a:t>
            </a:r>
          </a:p>
        </p:txBody>
      </p:sp>
      <p:sp>
        <p:nvSpPr>
          <p:cNvPr id="3" name="Slide Number Placeholder 5">
            <a:extLst>
              <a:ext uri="{FF2B5EF4-FFF2-40B4-BE49-F238E27FC236}">
                <a16:creationId xmlns:a16="http://schemas.microsoft.com/office/drawing/2014/main" id="{E5D2D671-B11C-B7AC-2CBE-D2F77F836EBE}"/>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13</a:t>
            </a:fld>
            <a:endParaRPr lang="en-US"/>
          </a:p>
        </p:txBody>
      </p:sp>
    </p:spTree>
    <p:extLst>
      <p:ext uri="{BB962C8B-B14F-4D97-AF65-F5344CB8AC3E}">
        <p14:creationId xmlns:p14="http://schemas.microsoft.com/office/powerpoint/2010/main" val="196179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C48F4FB5-B547-A5E8-92A5-06D06461A42E}"/>
              </a:ext>
            </a:extLst>
          </p:cNvPr>
          <p:cNvPicPr>
            <a:picLocks noChangeAspect="1"/>
          </p:cNvPicPr>
          <p:nvPr/>
        </p:nvPicPr>
        <p:blipFill rotWithShape="1">
          <a:blip r:embed="rId3">
            <a:extLst>
              <a:ext uri="{28A0092B-C50C-407E-A947-70E740481C1C}">
                <a14:useLocalDpi xmlns:a14="http://schemas.microsoft.com/office/drawing/2010/main" val="0"/>
              </a:ext>
            </a:extLst>
          </a:blip>
          <a:srcRect l="-1" t="2728" r="-1242" b="27576"/>
          <a:stretch/>
        </p:blipFill>
        <p:spPr>
          <a:xfrm>
            <a:off x="1795188" y="1524247"/>
            <a:ext cx="8116276" cy="4190535"/>
          </a:xfrm>
          <a:prstGeom prst="rect">
            <a:avLst/>
          </a:prstGeom>
        </p:spPr>
      </p:pic>
      <p:sp>
        <p:nvSpPr>
          <p:cNvPr id="2" name="Title 1">
            <a:extLst>
              <a:ext uri="{FF2B5EF4-FFF2-40B4-BE49-F238E27FC236}">
                <a16:creationId xmlns:a16="http://schemas.microsoft.com/office/drawing/2014/main" id="{ADF6BF9E-E3C0-3F87-D66B-3E30215CD9AB}"/>
              </a:ext>
            </a:extLst>
          </p:cNvPr>
          <p:cNvSpPr>
            <a:spLocks noGrp="1"/>
          </p:cNvSpPr>
          <p:nvPr>
            <p:ph type="title"/>
          </p:nvPr>
        </p:nvSpPr>
        <p:spPr/>
        <p:txBody>
          <a:bodyPr/>
          <a:lstStyle/>
          <a:p>
            <a:r>
              <a:rPr lang="en-US"/>
              <a:t>3. Valve Temperature</a:t>
            </a:r>
          </a:p>
        </p:txBody>
      </p:sp>
      <p:sp>
        <p:nvSpPr>
          <p:cNvPr id="17" name="TextBox 16">
            <a:extLst>
              <a:ext uri="{FF2B5EF4-FFF2-40B4-BE49-F238E27FC236}">
                <a16:creationId xmlns:a16="http://schemas.microsoft.com/office/drawing/2014/main" id="{BD32CA47-B625-DC73-556E-586685C7E229}"/>
              </a:ext>
            </a:extLst>
          </p:cNvPr>
          <p:cNvSpPr txBox="1"/>
          <p:nvPr/>
        </p:nvSpPr>
        <p:spPr>
          <a:xfrm>
            <a:off x="2088354" y="6236977"/>
            <a:ext cx="7060242" cy="369332"/>
          </a:xfrm>
          <a:prstGeom prst="rect">
            <a:avLst/>
          </a:prstGeom>
          <a:noFill/>
          <a:ln w="28575">
            <a:solidFill>
              <a:schemeClr val="tx1"/>
            </a:solidFill>
          </a:ln>
        </p:spPr>
        <p:txBody>
          <a:bodyPr wrap="square" rtlCol="0">
            <a:spAutoFit/>
          </a:bodyPr>
          <a:lstStyle/>
          <a:p>
            <a:pPr algn="ctr"/>
            <a:r>
              <a:rPr lang="en-US"/>
              <a:t>Record temperature of ends and heating zone at steady state conditions.</a:t>
            </a:r>
          </a:p>
        </p:txBody>
      </p:sp>
      <p:sp>
        <p:nvSpPr>
          <p:cNvPr id="18" name="TextBox 17">
            <a:extLst>
              <a:ext uri="{FF2B5EF4-FFF2-40B4-BE49-F238E27FC236}">
                <a16:creationId xmlns:a16="http://schemas.microsoft.com/office/drawing/2014/main" id="{AA64E67D-B0D1-4C55-5670-A35AF397C229}"/>
              </a:ext>
            </a:extLst>
          </p:cNvPr>
          <p:cNvSpPr txBox="1"/>
          <p:nvPr/>
        </p:nvSpPr>
        <p:spPr>
          <a:xfrm>
            <a:off x="4505399" y="4658339"/>
            <a:ext cx="2445463" cy="523220"/>
          </a:xfrm>
          <a:prstGeom prst="rect">
            <a:avLst/>
          </a:prstGeom>
          <a:noFill/>
          <a:effectLst/>
        </p:spPr>
        <p:txBody>
          <a:bodyPr wrap="square" rtlCol="0">
            <a:spAutoFit/>
          </a:bodyPr>
          <a:lstStyle/>
          <a:p>
            <a:pPr algn="ctr"/>
            <a:r>
              <a:rPr lang="en-US" sz="2800" b="1">
                <a:effectLst>
                  <a:glow rad="228600">
                    <a:schemeClr val="accent3">
                      <a:satMod val="175000"/>
                      <a:alpha val="40000"/>
                    </a:schemeClr>
                  </a:glow>
                </a:effectLst>
              </a:rPr>
              <a:t>Thermocouple</a:t>
            </a:r>
          </a:p>
        </p:txBody>
      </p:sp>
      <p:cxnSp>
        <p:nvCxnSpPr>
          <p:cNvPr id="9" name="Straight Arrow Connector 8">
            <a:extLst>
              <a:ext uri="{FF2B5EF4-FFF2-40B4-BE49-F238E27FC236}">
                <a16:creationId xmlns:a16="http://schemas.microsoft.com/office/drawing/2014/main" id="{F6E0D467-B919-BB25-2068-EAC659084F85}"/>
              </a:ext>
            </a:extLst>
          </p:cNvPr>
          <p:cNvCxnSpPr>
            <a:cxnSpLocks/>
          </p:cNvCxnSpPr>
          <p:nvPr/>
        </p:nvCxnSpPr>
        <p:spPr>
          <a:xfrm flipV="1">
            <a:off x="5725834" y="3721826"/>
            <a:ext cx="0" cy="958445"/>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CD1409B-F2E8-E678-4587-EAA57E7DFD2E}"/>
              </a:ext>
            </a:extLst>
          </p:cNvPr>
          <p:cNvSpPr txBox="1"/>
          <p:nvPr/>
        </p:nvSpPr>
        <p:spPr>
          <a:xfrm>
            <a:off x="3783729" y="5181559"/>
            <a:ext cx="3990694" cy="523220"/>
          </a:xfrm>
          <a:prstGeom prst="rect">
            <a:avLst/>
          </a:prstGeom>
          <a:noFill/>
        </p:spPr>
        <p:txBody>
          <a:bodyPr wrap="square" rtlCol="0">
            <a:spAutoFit/>
          </a:bodyPr>
          <a:lstStyle/>
          <a:p>
            <a:pPr algn="ctr"/>
            <a:r>
              <a:rPr lang="en-US" sz="2800" b="1">
                <a:effectLst>
                  <a:glow rad="228600">
                    <a:schemeClr val="accent3">
                      <a:satMod val="175000"/>
                      <a:alpha val="40000"/>
                    </a:schemeClr>
                  </a:glow>
                </a:effectLst>
              </a:rPr>
              <a:t>Thermal Imaging Camera</a:t>
            </a:r>
          </a:p>
        </p:txBody>
      </p:sp>
      <p:cxnSp>
        <p:nvCxnSpPr>
          <p:cNvPr id="5" name="Straight Arrow Connector 4">
            <a:extLst>
              <a:ext uri="{FF2B5EF4-FFF2-40B4-BE49-F238E27FC236}">
                <a16:creationId xmlns:a16="http://schemas.microsoft.com/office/drawing/2014/main" id="{945A52E7-1CC9-FB5E-9511-015B1D630753}"/>
              </a:ext>
            </a:extLst>
          </p:cNvPr>
          <p:cNvCxnSpPr>
            <a:cxnSpLocks/>
          </p:cNvCxnSpPr>
          <p:nvPr/>
        </p:nvCxnSpPr>
        <p:spPr>
          <a:xfrm flipH="1" flipV="1">
            <a:off x="2003275" y="3721826"/>
            <a:ext cx="1780454" cy="1554366"/>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9E2528F-2B16-F0B4-2A3C-4985791EAEB6}"/>
              </a:ext>
            </a:extLst>
          </p:cNvPr>
          <p:cNvCxnSpPr>
            <a:cxnSpLocks/>
          </p:cNvCxnSpPr>
          <p:nvPr/>
        </p:nvCxnSpPr>
        <p:spPr>
          <a:xfrm flipV="1">
            <a:off x="7667940" y="3468089"/>
            <a:ext cx="1886937" cy="1808103"/>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FC015B-C5A8-27B4-E1D4-89F177569D15}"/>
              </a:ext>
            </a:extLst>
          </p:cNvPr>
          <p:cNvSpPr txBox="1"/>
          <p:nvPr/>
        </p:nvSpPr>
        <p:spPr>
          <a:xfrm>
            <a:off x="2586938" y="5863010"/>
            <a:ext cx="6063075" cy="369332"/>
          </a:xfrm>
          <a:prstGeom prst="rect">
            <a:avLst/>
          </a:prstGeom>
          <a:noFill/>
          <a:ln w="28575">
            <a:solidFill>
              <a:schemeClr val="tx1"/>
            </a:solidFill>
          </a:ln>
        </p:spPr>
        <p:txBody>
          <a:bodyPr wrap="square" rtlCol="0">
            <a:spAutoFit/>
          </a:bodyPr>
          <a:lstStyle/>
          <a:p>
            <a:pPr algn="ctr"/>
            <a:r>
              <a:rPr lang="en-US"/>
              <a:t>Turn on power supply to heating system and heat until 350°C. </a:t>
            </a:r>
          </a:p>
        </p:txBody>
      </p:sp>
      <p:sp>
        <p:nvSpPr>
          <p:cNvPr id="3" name="Slide Number Placeholder 5">
            <a:extLst>
              <a:ext uri="{FF2B5EF4-FFF2-40B4-BE49-F238E27FC236}">
                <a16:creationId xmlns:a16="http://schemas.microsoft.com/office/drawing/2014/main" id="{C80C293C-4E4F-DCFE-B823-EEC1EBB83600}"/>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14</a:t>
            </a:fld>
            <a:endParaRPr lang="en-US"/>
          </a:p>
        </p:txBody>
      </p:sp>
    </p:spTree>
    <p:extLst>
      <p:ext uri="{BB962C8B-B14F-4D97-AF65-F5344CB8AC3E}">
        <p14:creationId xmlns:p14="http://schemas.microsoft.com/office/powerpoint/2010/main" val="2456636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05B2-C740-A4E7-07DA-1167AA14C16E}"/>
              </a:ext>
            </a:extLst>
          </p:cNvPr>
          <p:cNvSpPr>
            <a:spLocks noGrp="1"/>
          </p:cNvSpPr>
          <p:nvPr>
            <p:ph type="title"/>
          </p:nvPr>
        </p:nvSpPr>
        <p:spPr/>
        <p:txBody>
          <a:bodyPr/>
          <a:lstStyle/>
          <a:p>
            <a:r>
              <a:rPr lang="en-US"/>
              <a:t>3. Valve Temperature - Uncertainty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92DD30C-3B1A-F5F6-5806-13A845B6D3EE}"/>
                  </a:ext>
                </a:extLst>
              </p:cNvPr>
              <p:cNvSpPr>
                <a:spLocks noGrp="1"/>
              </p:cNvSpPr>
              <p:nvPr>
                <p:ph idx="1"/>
              </p:nvPr>
            </p:nvSpPr>
            <p:spPr>
              <a:xfrm>
                <a:off x="838200" y="2456246"/>
                <a:ext cx="9943407" cy="1048954"/>
              </a:xfrm>
            </p:spPr>
            <p:txBody>
              <a:bodyPr/>
              <a:lstStyle/>
              <a:p>
                <a:pPr marL="0" indent="0">
                  <a:buNone/>
                </a:pP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𝐶</m:t>
                    </m:r>
                  </m:oMath>
                </a14:m>
                <a:r>
                  <a:rPr lang="en-US"/>
                  <a:t> for the thermal imaging camera</a:t>
                </a:r>
              </a:p>
            </p:txBody>
          </p:sp>
        </mc:Choice>
        <mc:Fallback>
          <p:sp>
            <p:nvSpPr>
              <p:cNvPr id="3" name="Content Placeholder 2">
                <a:extLst>
                  <a:ext uri="{FF2B5EF4-FFF2-40B4-BE49-F238E27FC236}">
                    <a16:creationId xmlns:a16="http://schemas.microsoft.com/office/drawing/2014/main" id="{192DD30C-3B1A-F5F6-5806-13A845B6D3EE}"/>
                  </a:ext>
                </a:extLst>
              </p:cNvPr>
              <p:cNvSpPr>
                <a:spLocks noGrp="1" noRot="1" noChangeAspect="1" noMove="1" noResize="1" noEditPoints="1" noAdjustHandles="1" noChangeArrowheads="1" noChangeShapeType="1" noTextEdit="1"/>
              </p:cNvSpPr>
              <p:nvPr>
                <p:ph idx="1"/>
              </p:nvPr>
            </p:nvSpPr>
            <p:spPr>
              <a:xfrm>
                <a:off x="838200" y="2456246"/>
                <a:ext cx="9943407" cy="1048954"/>
              </a:xfrm>
              <a:blipFill>
                <a:blip r:embed="rId3"/>
                <a:stretch>
                  <a:fillRect t="-9884"/>
                </a:stretch>
              </a:blipFill>
            </p:spPr>
            <p:txBody>
              <a:bodyPr/>
              <a:lstStyle/>
              <a:p>
                <a:r>
                  <a:rPr lang="en-US">
                    <a:noFill/>
                  </a:rPr>
                  <a:t> </a:t>
                </a:r>
              </a:p>
            </p:txBody>
          </p:sp>
        </mc:Fallback>
      </mc:AlternateContent>
      <p:sp>
        <p:nvSpPr>
          <p:cNvPr id="4" name="Slide Number Placeholder 5">
            <a:extLst>
              <a:ext uri="{FF2B5EF4-FFF2-40B4-BE49-F238E27FC236}">
                <a16:creationId xmlns:a16="http://schemas.microsoft.com/office/drawing/2014/main" id="{86737C54-4473-4CE8-C0F5-1DAAAEDC370B}"/>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15</a:t>
            </a:fld>
            <a:endParaRPr lang="en-US"/>
          </a:p>
        </p:txBody>
      </p:sp>
    </p:spTree>
    <p:extLst>
      <p:ext uri="{BB962C8B-B14F-4D97-AF65-F5344CB8AC3E}">
        <p14:creationId xmlns:p14="http://schemas.microsoft.com/office/powerpoint/2010/main" val="141877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E196751-B4B7-221B-3FD2-3414CE212218}"/>
              </a:ext>
            </a:extLst>
          </p:cNvPr>
          <p:cNvSpPr txBox="1">
            <a:spLocks/>
          </p:cNvSpPr>
          <p:nvPr/>
        </p:nvSpPr>
        <p:spPr>
          <a:xfrm>
            <a:off x="838200" y="1690688"/>
            <a:ext cx="9943407" cy="2854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b="1">
              <a:solidFill>
                <a:srgbClr val="000000"/>
              </a:solidFill>
            </a:endParaRPr>
          </a:p>
          <a:p>
            <a:pPr marL="0" indent="0">
              <a:buNone/>
            </a:pPr>
            <a:r>
              <a:rPr lang="en-US" sz="2400" b="1">
                <a:solidFill>
                  <a:srgbClr val="000000"/>
                </a:solidFill>
              </a:rPr>
              <a:t>Objective: Test temperature of insulation. </a:t>
            </a:r>
          </a:p>
          <a:p>
            <a:pPr marL="0" indent="0">
              <a:buFont typeface="Arial" panose="020B0604020202020204" pitchFamily="34" charset="0"/>
              <a:buNone/>
            </a:pPr>
            <a:endParaRPr lang="en-US" sz="2400" b="1">
              <a:solidFill>
                <a:srgbClr val="000000"/>
              </a:solidFill>
            </a:endParaRPr>
          </a:p>
          <a:p>
            <a:pPr marL="0" indent="0">
              <a:buNone/>
            </a:pPr>
            <a:r>
              <a:rPr lang="en-US" sz="2400" b="1">
                <a:solidFill>
                  <a:srgbClr val="000000"/>
                </a:solidFill>
              </a:rPr>
              <a:t>Facilities: </a:t>
            </a:r>
            <a:r>
              <a:rPr lang="en-US" sz="2400"/>
              <a:t>Nichrome wire, Insulation tape, power supply, stainless steel pipe, thermocouple, thermal imaging camera</a:t>
            </a:r>
          </a:p>
          <a:p>
            <a:pPr marL="0" indent="0">
              <a:buNone/>
            </a:pPr>
            <a:r>
              <a:rPr lang="en-US" sz="2400" b="1">
                <a:solidFill>
                  <a:srgbClr val="000000"/>
                </a:solidFill>
              </a:rPr>
              <a:t>Location: </a:t>
            </a:r>
            <a:r>
              <a:rPr lang="en-US" sz="2400"/>
              <a:t>Propulsion Lab</a:t>
            </a:r>
          </a:p>
        </p:txBody>
      </p:sp>
      <p:sp>
        <p:nvSpPr>
          <p:cNvPr id="2" name="Title 1">
            <a:extLst>
              <a:ext uri="{FF2B5EF4-FFF2-40B4-BE49-F238E27FC236}">
                <a16:creationId xmlns:a16="http://schemas.microsoft.com/office/drawing/2014/main" id="{720C1D83-AAFB-1DF2-DFEA-928D734AC996}"/>
              </a:ext>
            </a:extLst>
          </p:cNvPr>
          <p:cNvSpPr>
            <a:spLocks noGrp="1"/>
          </p:cNvSpPr>
          <p:nvPr>
            <p:ph type="title"/>
          </p:nvPr>
        </p:nvSpPr>
        <p:spPr/>
        <p:txBody>
          <a:bodyPr/>
          <a:lstStyle/>
          <a:p>
            <a:r>
              <a:rPr lang="en-US"/>
              <a:t>4. Insulation Temperature</a:t>
            </a:r>
          </a:p>
        </p:txBody>
      </p:sp>
      <p:sp>
        <p:nvSpPr>
          <p:cNvPr id="4" name="TextBox 3">
            <a:extLst>
              <a:ext uri="{FF2B5EF4-FFF2-40B4-BE49-F238E27FC236}">
                <a16:creationId xmlns:a16="http://schemas.microsoft.com/office/drawing/2014/main" id="{24B0C27D-D54E-A47E-EA59-6D71DD15BF0A}"/>
              </a:ext>
            </a:extLst>
          </p:cNvPr>
          <p:cNvSpPr txBox="1"/>
          <p:nvPr/>
        </p:nvSpPr>
        <p:spPr>
          <a:xfrm>
            <a:off x="2121762" y="4751813"/>
            <a:ext cx="7137647" cy="830997"/>
          </a:xfrm>
          <a:prstGeom prst="rect">
            <a:avLst/>
          </a:prstGeom>
          <a:noFill/>
          <a:ln w="38100">
            <a:solidFill>
              <a:schemeClr val="tx1"/>
            </a:solidFill>
          </a:ln>
        </p:spPr>
        <p:txBody>
          <a:bodyPr wrap="square" lIns="91440" tIns="45720" rIns="91440" bIns="45720" anchor="t">
            <a:spAutoFit/>
          </a:bodyPr>
          <a:lstStyle/>
          <a:p>
            <a:pPr marL="0" indent="0" algn="ctr">
              <a:buNone/>
            </a:pPr>
            <a:r>
              <a:rPr lang="en-US" sz="2400" b="1"/>
              <a:t>Success Criteria: </a:t>
            </a:r>
            <a:r>
              <a:rPr lang="en-US" sz="2400"/>
              <a:t>The insulation temperature does not exceed 50°C.</a:t>
            </a:r>
          </a:p>
        </p:txBody>
      </p:sp>
      <p:sp>
        <p:nvSpPr>
          <p:cNvPr id="3" name="Slide Number Placeholder 5">
            <a:extLst>
              <a:ext uri="{FF2B5EF4-FFF2-40B4-BE49-F238E27FC236}">
                <a16:creationId xmlns:a16="http://schemas.microsoft.com/office/drawing/2014/main" id="{15C8F9F7-A237-C9DB-EDFA-817806EF707E}"/>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16</a:t>
            </a:fld>
            <a:endParaRPr lang="en-US"/>
          </a:p>
        </p:txBody>
      </p:sp>
    </p:spTree>
    <p:extLst>
      <p:ext uri="{BB962C8B-B14F-4D97-AF65-F5344CB8AC3E}">
        <p14:creationId xmlns:p14="http://schemas.microsoft.com/office/powerpoint/2010/main" val="1763216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10;&#10;Description automatically generated">
            <a:extLst>
              <a:ext uri="{FF2B5EF4-FFF2-40B4-BE49-F238E27FC236}">
                <a16:creationId xmlns:a16="http://schemas.microsoft.com/office/drawing/2014/main" id="{C48F4FB5-B547-A5E8-92A5-06D06461A42E}"/>
              </a:ext>
            </a:extLst>
          </p:cNvPr>
          <p:cNvPicPr>
            <a:picLocks noChangeAspect="1"/>
          </p:cNvPicPr>
          <p:nvPr/>
        </p:nvPicPr>
        <p:blipFill rotWithShape="1">
          <a:blip r:embed="rId3">
            <a:extLst>
              <a:ext uri="{28A0092B-C50C-407E-A947-70E740481C1C}">
                <a14:useLocalDpi xmlns:a14="http://schemas.microsoft.com/office/drawing/2010/main" val="0"/>
              </a:ext>
            </a:extLst>
          </a:blip>
          <a:srcRect l="-1" t="2728" r="-1242" b="27576"/>
          <a:stretch/>
        </p:blipFill>
        <p:spPr>
          <a:xfrm>
            <a:off x="1761545" y="1475871"/>
            <a:ext cx="8116276" cy="4190535"/>
          </a:xfrm>
          <a:prstGeom prst="rect">
            <a:avLst/>
          </a:prstGeom>
        </p:spPr>
      </p:pic>
      <p:sp>
        <p:nvSpPr>
          <p:cNvPr id="2" name="Title 1">
            <a:extLst>
              <a:ext uri="{FF2B5EF4-FFF2-40B4-BE49-F238E27FC236}">
                <a16:creationId xmlns:a16="http://schemas.microsoft.com/office/drawing/2014/main" id="{ADF6BF9E-E3C0-3F87-D66B-3E30215CD9AB}"/>
              </a:ext>
            </a:extLst>
          </p:cNvPr>
          <p:cNvSpPr>
            <a:spLocks noGrp="1"/>
          </p:cNvSpPr>
          <p:nvPr>
            <p:ph type="title"/>
          </p:nvPr>
        </p:nvSpPr>
        <p:spPr/>
        <p:txBody>
          <a:bodyPr/>
          <a:lstStyle/>
          <a:p>
            <a:r>
              <a:rPr lang="en-US"/>
              <a:t>4. Insulation Temperature</a:t>
            </a:r>
          </a:p>
        </p:txBody>
      </p:sp>
      <p:sp>
        <p:nvSpPr>
          <p:cNvPr id="18" name="TextBox 17">
            <a:extLst>
              <a:ext uri="{FF2B5EF4-FFF2-40B4-BE49-F238E27FC236}">
                <a16:creationId xmlns:a16="http://schemas.microsoft.com/office/drawing/2014/main" id="{AA64E67D-B0D1-4C55-5670-A35AF397C229}"/>
              </a:ext>
            </a:extLst>
          </p:cNvPr>
          <p:cNvSpPr txBox="1"/>
          <p:nvPr/>
        </p:nvSpPr>
        <p:spPr>
          <a:xfrm>
            <a:off x="4885267" y="5016988"/>
            <a:ext cx="2190906" cy="461665"/>
          </a:xfrm>
          <a:prstGeom prst="rect">
            <a:avLst/>
          </a:prstGeom>
          <a:noFill/>
        </p:spPr>
        <p:txBody>
          <a:bodyPr wrap="square" rtlCol="0">
            <a:spAutoFit/>
          </a:bodyPr>
          <a:lstStyle/>
          <a:p>
            <a:pPr algn="ctr"/>
            <a:r>
              <a:rPr lang="en-US" sz="2400" b="1">
                <a:effectLst>
                  <a:glow rad="228600">
                    <a:schemeClr val="accent3">
                      <a:satMod val="175000"/>
                      <a:alpha val="40000"/>
                    </a:schemeClr>
                  </a:glow>
                </a:effectLst>
              </a:rPr>
              <a:t>Thermocouple</a:t>
            </a:r>
          </a:p>
        </p:txBody>
      </p:sp>
      <p:cxnSp>
        <p:nvCxnSpPr>
          <p:cNvPr id="9" name="Straight Arrow Connector 8">
            <a:extLst>
              <a:ext uri="{FF2B5EF4-FFF2-40B4-BE49-F238E27FC236}">
                <a16:creationId xmlns:a16="http://schemas.microsoft.com/office/drawing/2014/main" id="{F6E0D467-B919-BB25-2068-EAC659084F85}"/>
              </a:ext>
            </a:extLst>
          </p:cNvPr>
          <p:cNvCxnSpPr>
            <a:cxnSpLocks/>
            <a:stCxn id="18" idx="0"/>
          </p:cNvCxnSpPr>
          <p:nvPr/>
        </p:nvCxnSpPr>
        <p:spPr>
          <a:xfrm flipH="1" flipV="1">
            <a:off x="5728538" y="3287430"/>
            <a:ext cx="252182" cy="1729558"/>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563C2E3-09A2-1866-0E92-1A1E0E3663B4}"/>
              </a:ext>
            </a:extLst>
          </p:cNvPr>
          <p:cNvSpPr txBox="1"/>
          <p:nvPr/>
        </p:nvSpPr>
        <p:spPr>
          <a:xfrm>
            <a:off x="2128468" y="6401696"/>
            <a:ext cx="7126190" cy="369332"/>
          </a:xfrm>
          <a:prstGeom prst="rect">
            <a:avLst/>
          </a:prstGeom>
          <a:noFill/>
          <a:ln w="28575">
            <a:solidFill>
              <a:schemeClr val="tx1"/>
            </a:solidFill>
          </a:ln>
        </p:spPr>
        <p:txBody>
          <a:bodyPr wrap="square" rtlCol="0">
            <a:spAutoFit/>
          </a:bodyPr>
          <a:lstStyle/>
          <a:p>
            <a:pPr algn="ctr"/>
            <a:r>
              <a:rPr lang="en-US"/>
              <a:t>Record temperature of heating zone and surface of insulation over time.</a:t>
            </a:r>
          </a:p>
        </p:txBody>
      </p:sp>
      <p:cxnSp>
        <p:nvCxnSpPr>
          <p:cNvPr id="6" name="Straight Arrow Connector 5">
            <a:extLst>
              <a:ext uri="{FF2B5EF4-FFF2-40B4-BE49-F238E27FC236}">
                <a16:creationId xmlns:a16="http://schemas.microsoft.com/office/drawing/2014/main" id="{7A10F93A-2E1D-612B-F247-1D0735DFC35C}"/>
              </a:ext>
            </a:extLst>
          </p:cNvPr>
          <p:cNvCxnSpPr>
            <a:cxnSpLocks/>
          </p:cNvCxnSpPr>
          <p:nvPr/>
        </p:nvCxnSpPr>
        <p:spPr>
          <a:xfrm flipH="1" flipV="1">
            <a:off x="7076173" y="3522133"/>
            <a:ext cx="532259" cy="573255"/>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B2446FE-31B9-D9E6-EFD9-6A6152CC8EE7}"/>
              </a:ext>
            </a:extLst>
          </p:cNvPr>
          <p:cNvSpPr txBox="1"/>
          <p:nvPr/>
        </p:nvSpPr>
        <p:spPr>
          <a:xfrm>
            <a:off x="2598388" y="5752565"/>
            <a:ext cx="6279534" cy="646331"/>
          </a:xfrm>
          <a:prstGeom prst="rect">
            <a:avLst/>
          </a:prstGeom>
          <a:noFill/>
          <a:ln w="28575">
            <a:solidFill>
              <a:schemeClr val="tx1"/>
            </a:solidFill>
          </a:ln>
        </p:spPr>
        <p:txBody>
          <a:bodyPr wrap="square" rtlCol="0">
            <a:spAutoFit/>
          </a:bodyPr>
          <a:lstStyle/>
          <a:p>
            <a:pPr algn="ctr"/>
            <a:r>
              <a:rPr lang="en-US"/>
              <a:t>Supply heating zone with amperage to get heating zone to 350°C and measure temperature of insulation.</a:t>
            </a:r>
          </a:p>
        </p:txBody>
      </p:sp>
      <p:sp>
        <p:nvSpPr>
          <p:cNvPr id="12" name="TextBox 11">
            <a:extLst>
              <a:ext uri="{FF2B5EF4-FFF2-40B4-BE49-F238E27FC236}">
                <a16:creationId xmlns:a16="http://schemas.microsoft.com/office/drawing/2014/main" id="{6474C95B-74A0-57DD-74AA-973B21506C96}"/>
              </a:ext>
            </a:extLst>
          </p:cNvPr>
          <p:cNvSpPr txBox="1"/>
          <p:nvPr/>
        </p:nvSpPr>
        <p:spPr>
          <a:xfrm>
            <a:off x="7168055" y="3757152"/>
            <a:ext cx="2265082" cy="830997"/>
          </a:xfrm>
          <a:prstGeom prst="rect">
            <a:avLst/>
          </a:prstGeom>
          <a:noFill/>
        </p:spPr>
        <p:txBody>
          <a:bodyPr wrap="square" rtlCol="0">
            <a:spAutoFit/>
          </a:bodyPr>
          <a:lstStyle/>
          <a:p>
            <a:pPr algn="ctr"/>
            <a:r>
              <a:rPr lang="en-US" sz="2400" b="1">
                <a:effectLst>
                  <a:glow rad="228600">
                    <a:schemeClr val="accent3">
                      <a:satMod val="175000"/>
                      <a:alpha val="40000"/>
                    </a:schemeClr>
                  </a:glow>
                </a:effectLst>
              </a:rPr>
              <a:t>Thermal Imaging Camera</a:t>
            </a:r>
          </a:p>
        </p:txBody>
      </p:sp>
      <p:sp>
        <p:nvSpPr>
          <p:cNvPr id="3" name="Slide Number Placeholder 5">
            <a:extLst>
              <a:ext uri="{FF2B5EF4-FFF2-40B4-BE49-F238E27FC236}">
                <a16:creationId xmlns:a16="http://schemas.microsoft.com/office/drawing/2014/main" id="{E92B5212-1A27-08E7-CD97-8293D6711937}"/>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17</a:t>
            </a:fld>
            <a:endParaRPr lang="en-US"/>
          </a:p>
        </p:txBody>
      </p:sp>
    </p:spTree>
    <p:extLst>
      <p:ext uri="{BB962C8B-B14F-4D97-AF65-F5344CB8AC3E}">
        <p14:creationId xmlns:p14="http://schemas.microsoft.com/office/powerpoint/2010/main" val="3393169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7C031-7E5A-65B2-3608-243CA418DA70}"/>
              </a:ext>
            </a:extLst>
          </p:cNvPr>
          <p:cNvSpPr>
            <a:spLocks noGrp="1"/>
          </p:cNvSpPr>
          <p:nvPr>
            <p:ph type="title"/>
          </p:nvPr>
        </p:nvSpPr>
        <p:spPr>
          <a:xfrm>
            <a:off x="838200" y="365125"/>
            <a:ext cx="10320265" cy="1325563"/>
          </a:xfrm>
        </p:spPr>
        <p:txBody>
          <a:bodyPr/>
          <a:lstStyle/>
          <a:p>
            <a:r>
              <a:rPr lang="en-US"/>
              <a:t>4. Insulation Temperature - Uncertainty</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178650EB-025E-3EB8-87DC-2E6C9391C764}"/>
                  </a:ext>
                </a:extLst>
              </p:cNvPr>
              <p:cNvSpPr>
                <a:spLocks noGrp="1"/>
              </p:cNvSpPr>
              <p:nvPr>
                <p:ph idx="1"/>
              </p:nvPr>
            </p:nvSpPr>
            <p:spPr>
              <a:xfrm>
                <a:off x="838200" y="2456245"/>
                <a:ext cx="9943407" cy="3750001"/>
              </a:xfrm>
            </p:spPr>
            <p:txBody>
              <a:bodyPr>
                <a:normAutofit/>
              </a:bodyPr>
              <a:lstStyle/>
              <a:p>
                <a:pPr marL="0" indent="0">
                  <a:buNone/>
                </a:pPr>
                <a14:m>
                  <m:oMath xmlns:m="http://schemas.openxmlformats.org/officeDocument/2006/math">
                    <m:sSub>
                      <m:sSubPr>
                        <m:ctrlPr>
                          <a:rPr lang="en-US" b="0" i="1" smtClean="0">
                            <a:latin typeface="Cambria Math" panose="02040503050406030204" pitchFamily="18" charset="0"/>
                          </a:rPr>
                        </m:ctrlPr>
                      </m:sSubPr>
                      <m:e>
                        <m:r>
                          <m:rPr>
                            <m:sty m:val="p"/>
                          </m:rPr>
                          <a:rPr lang="en-US">
                            <a:latin typeface="Cambria Math" panose="02040503050406030204" pitchFamily="18" charset="0"/>
                          </a:rPr>
                          <m:t>Δ</m:t>
                        </m:r>
                        <m:r>
                          <a:rPr lang="en-US" i="1">
                            <a:latin typeface="Cambria Math" panose="02040503050406030204" pitchFamily="18" charset="0"/>
                          </a:rPr>
                          <m:t>𝑇</m:t>
                        </m:r>
                      </m:e>
                      <m:sub>
                        <m:r>
                          <a:rPr lang="en-US" b="0" i="1" smtClean="0">
                            <a:latin typeface="Cambria Math" panose="02040503050406030204" pitchFamily="18" charset="0"/>
                          </a:rPr>
                          <m:t>𝑡h𝑒𝑟𝑚𝑜𝑐𝑜𝑢𝑝𝑙𝑒</m:t>
                        </m:r>
                      </m:sub>
                    </m:sSub>
                    <m:r>
                      <a:rPr lang="en-US" b="0" i="1" smtClean="0">
                        <a:latin typeface="Cambria Math" panose="02040503050406030204" pitchFamily="18" charset="0"/>
                      </a:rPr>
                      <m:t>=±2.2°</m:t>
                    </m:r>
                    <m:r>
                      <a:rPr lang="en-US" b="0" i="1" smtClean="0">
                        <a:latin typeface="Cambria Math" panose="02040503050406030204" pitchFamily="18" charset="0"/>
                        <a:ea typeface="Cambria Math" panose="02040503050406030204" pitchFamily="18" charset="0"/>
                      </a:rPr>
                      <m:t>𝐶</m:t>
                    </m:r>
                  </m:oMath>
                </a14:m>
                <a:r>
                  <a:rPr lang="en-US"/>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a:latin typeface="Cambria Math" panose="02040503050406030204" pitchFamily="18" charset="0"/>
                            </a:rPr>
                            <m:t>Δ</m:t>
                          </m:r>
                          <m:r>
                            <a:rPr lang="en-US" i="1">
                              <a:latin typeface="Cambria Math" panose="02040503050406030204" pitchFamily="18" charset="0"/>
                            </a:rPr>
                            <m:t>𝑇</m:t>
                          </m:r>
                        </m:e>
                        <m:sub>
                          <m:r>
                            <a:rPr lang="en-US" b="0" i="1" smtClean="0">
                              <a:latin typeface="Cambria Math" panose="02040503050406030204" pitchFamily="18" charset="0"/>
                            </a:rPr>
                            <m:t>𝑐𝑎𝑚𝑒𝑟𝑎</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𝐶</m:t>
                      </m:r>
                    </m:oMath>
                  </m:oMathPara>
                </a14:m>
                <a:endParaRPr lang="en-US"/>
              </a:p>
              <a:p>
                <a:pPr marL="0" indent="0">
                  <a:buNone/>
                </a:pPr>
                <a:endParaRPr lang="en-US"/>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m:rPr>
                              <m:sty m:val="p"/>
                            </m:rPr>
                            <a:rPr lang="en-US">
                              <a:latin typeface="Cambria Math" panose="02040503050406030204" pitchFamily="18" charset="0"/>
                            </a:rPr>
                            <m:t>Δ</m:t>
                          </m:r>
                          <m:r>
                            <a:rPr lang="en-US" i="1">
                              <a:latin typeface="Cambria Math" panose="02040503050406030204" pitchFamily="18" charset="0"/>
                            </a:rPr>
                            <m:t>𝑇</m:t>
                          </m:r>
                        </m:e>
                        <m:sub>
                          <m:r>
                            <a:rPr lang="en-US" b="0" i="1" smtClean="0">
                              <a:latin typeface="Cambria Math" panose="02040503050406030204" pitchFamily="18" charset="0"/>
                            </a:rPr>
                            <m:t>𝑇𝑜𝑡𝑎𝑙</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𝛿</m:t>
                                  </m:r>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𝑡h𝑒𝑟𝑚𝑜𝑐𝑜𝑢𝑝𝑙𝑒</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𝑡h𝑒𝑟𝑚𝑜𝑐𝑜𝑢𝑝𝑙𝑒</m:t>
                                      </m:r>
                                    </m:sub>
                                  </m:sSub>
                                </m:den>
                              </m:f>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𝛿</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𝑐𝑎𝑚𝑒𝑟𝑎</m:t>
                                      </m:r>
                                    </m:sub>
                                  </m:sSub>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𝑐𝑎𝑚𝑒𝑟𝑎</m:t>
                                      </m:r>
                                    </m:sub>
                                  </m:sSub>
                                </m:den>
                              </m:f>
                              <m:r>
                                <a:rPr lang="en-US" b="0" i="1" smtClean="0">
                                  <a:latin typeface="Cambria Math" panose="02040503050406030204" pitchFamily="18" charset="0"/>
                                </a:rPr>
                                <m:t>)</m:t>
                              </m:r>
                            </m:e>
                            <m:sup>
                              <m:r>
                                <a:rPr lang="en-US" b="0" i="1" smtClean="0">
                                  <a:latin typeface="Cambria Math" panose="02040503050406030204" pitchFamily="18" charset="0"/>
                                </a:rPr>
                                <m:t>2</m:t>
                              </m:r>
                            </m:sup>
                          </m:sSup>
                        </m:e>
                      </m:rad>
                    </m:oMath>
                  </m:oMathPara>
                </a14:m>
                <a:endParaRPr lang="en-US"/>
              </a:p>
              <a:p>
                <a:pPr marL="0" indent="0">
                  <a:buNone/>
                </a:pPr>
                <a:endParaRPr lang="en-US"/>
              </a:p>
              <a:p>
                <a:pPr marL="0" indent="0">
                  <a:buNone/>
                </a:pPr>
                <a:endParaRPr lang="en-US"/>
              </a:p>
            </p:txBody>
          </p:sp>
        </mc:Choice>
        <mc:Fallback>
          <p:sp>
            <p:nvSpPr>
              <p:cNvPr id="6" name="Content Placeholder 2">
                <a:extLst>
                  <a:ext uri="{FF2B5EF4-FFF2-40B4-BE49-F238E27FC236}">
                    <a16:creationId xmlns:a16="http://schemas.microsoft.com/office/drawing/2014/main" id="{178650EB-025E-3EB8-87DC-2E6C9391C764}"/>
                  </a:ext>
                </a:extLst>
              </p:cNvPr>
              <p:cNvSpPr>
                <a:spLocks noGrp="1" noRot="1" noChangeAspect="1" noMove="1" noResize="1" noEditPoints="1" noAdjustHandles="1" noChangeArrowheads="1" noChangeShapeType="1" noTextEdit="1"/>
              </p:cNvSpPr>
              <p:nvPr>
                <p:ph idx="1"/>
              </p:nvPr>
            </p:nvSpPr>
            <p:spPr>
              <a:xfrm>
                <a:off x="838200" y="2456245"/>
                <a:ext cx="9943407" cy="3750001"/>
              </a:xfrm>
              <a:blipFill>
                <a:blip r:embed="rId3"/>
                <a:stretch>
                  <a:fillRect/>
                </a:stretch>
              </a:blipFill>
            </p:spPr>
            <p:txBody>
              <a:bodyPr/>
              <a:lstStyle/>
              <a:p>
                <a:r>
                  <a:rPr lang="en-US">
                    <a:noFill/>
                  </a:rPr>
                  <a:t> </a:t>
                </a:r>
              </a:p>
            </p:txBody>
          </p:sp>
        </mc:Fallback>
      </mc:AlternateContent>
      <p:sp>
        <p:nvSpPr>
          <p:cNvPr id="3" name="Slide Number Placeholder 5">
            <a:extLst>
              <a:ext uri="{FF2B5EF4-FFF2-40B4-BE49-F238E27FC236}">
                <a16:creationId xmlns:a16="http://schemas.microsoft.com/office/drawing/2014/main" id="{DD1B2A07-AC6A-4098-FC53-90D4AF653EA3}"/>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18</a:t>
            </a:fld>
            <a:endParaRPr lang="en-US"/>
          </a:p>
        </p:txBody>
      </p:sp>
    </p:spTree>
    <p:extLst>
      <p:ext uri="{BB962C8B-B14F-4D97-AF65-F5344CB8AC3E}">
        <p14:creationId xmlns:p14="http://schemas.microsoft.com/office/powerpoint/2010/main" val="3937862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7DA8FF0-2188-DDDF-8CFF-07C63A608C36}"/>
              </a:ext>
            </a:extLst>
          </p:cNvPr>
          <p:cNvSpPr txBox="1">
            <a:spLocks/>
          </p:cNvSpPr>
          <p:nvPr/>
        </p:nvSpPr>
        <p:spPr>
          <a:xfrm>
            <a:off x="838200" y="1690688"/>
            <a:ext cx="9943407" cy="3076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b="1">
              <a:solidFill>
                <a:srgbClr val="000000"/>
              </a:solidFill>
            </a:endParaRPr>
          </a:p>
          <a:p>
            <a:pPr marL="0" indent="0">
              <a:buNone/>
            </a:pPr>
            <a:r>
              <a:rPr lang="en-US" sz="2400" b="1">
                <a:solidFill>
                  <a:srgbClr val="000000"/>
                </a:solidFill>
              </a:rPr>
              <a:t>Objective: </a:t>
            </a:r>
            <a:r>
              <a:rPr lang="en-US" sz="2400" b="1"/>
              <a:t>Determine the amount of hydrogen produced by electrolysis. </a:t>
            </a:r>
            <a:br>
              <a:rPr lang="en-US" sz="2400" b="1"/>
            </a:br>
            <a:r>
              <a:rPr lang="en-US" sz="2400" b="1">
                <a:solidFill>
                  <a:srgbClr val="000000"/>
                </a:solidFill>
              </a:rPr>
              <a:t>(req 1.1.1)  </a:t>
            </a:r>
          </a:p>
          <a:p>
            <a:pPr marL="0" indent="0">
              <a:buFont typeface="Arial" panose="020B0604020202020204" pitchFamily="34" charset="0"/>
              <a:buNone/>
            </a:pPr>
            <a:endParaRPr lang="en-US" sz="2400" b="1">
              <a:solidFill>
                <a:srgbClr val="000000"/>
              </a:solidFill>
            </a:endParaRPr>
          </a:p>
          <a:p>
            <a:pPr marL="0" indent="0">
              <a:buNone/>
            </a:pPr>
            <a:r>
              <a:rPr lang="en-US" sz="2400" b="1">
                <a:solidFill>
                  <a:srgbClr val="000000"/>
                </a:solidFill>
              </a:rPr>
              <a:t>Facilities: </a:t>
            </a:r>
            <a:r>
              <a:rPr lang="en-US" sz="2400"/>
              <a:t>Vent hood, electrolysis to valve 1, pressure gauge, electrolysis thermocouple, and stopwatch.</a:t>
            </a:r>
            <a:endParaRPr lang="en-US" sz="2400">
              <a:solidFill>
                <a:srgbClr val="000000"/>
              </a:solidFill>
            </a:endParaRPr>
          </a:p>
          <a:p>
            <a:pPr marL="0" indent="0">
              <a:buFont typeface="Arial" panose="020B0604020202020204" pitchFamily="34" charset="0"/>
              <a:buNone/>
            </a:pPr>
            <a:r>
              <a:rPr lang="en-US" sz="2400" b="1">
                <a:solidFill>
                  <a:srgbClr val="000000"/>
                </a:solidFill>
              </a:rPr>
              <a:t>Location: </a:t>
            </a:r>
            <a:r>
              <a:rPr lang="en-US" sz="2400">
                <a:solidFill>
                  <a:srgbClr val="000000"/>
                </a:solidFill>
              </a:rPr>
              <a:t>Stem 114</a:t>
            </a:r>
            <a:r>
              <a:rPr lang="en-US" sz="2400"/>
              <a:t>  </a:t>
            </a:r>
          </a:p>
        </p:txBody>
      </p:sp>
      <p:sp>
        <p:nvSpPr>
          <p:cNvPr id="2" name="Title 1">
            <a:extLst>
              <a:ext uri="{FF2B5EF4-FFF2-40B4-BE49-F238E27FC236}">
                <a16:creationId xmlns:a16="http://schemas.microsoft.com/office/drawing/2014/main" id="{720C1D83-AAFB-1DF2-DFEA-928D734AC996}"/>
              </a:ext>
            </a:extLst>
          </p:cNvPr>
          <p:cNvSpPr>
            <a:spLocks noGrp="1"/>
          </p:cNvSpPr>
          <p:nvPr>
            <p:ph type="title"/>
          </p:nvPr>
        </p:nvSpPr>
        <p:spPr/>
        <p:txBody>
          <a:bodyPr/>
          <a:lstStyle/>
          <a:p>
            <a:r>
              <a:rPr lang="en-US"/>
              <a:t>5. Hydrogen Production</a:t>
            </a:r>
          </a:p>
        </p:txBody>
      </p:sp>
      <p:sp>
        <p:nvSpPr>
          <p:cNvPr id="5" name="TextBox 4">
            <a:extLst>
              <a:ext uri="{FF2B5EF4-FFF2-40B4-BE49-F238E27FC236}">
                <a16:creationId xmlns:a16="http://schemas.microsoft.com/office/drawing/2014/main" id="{6FD58345-62E0-AB23-296C-99F673BDD057}"/>
              </a:ext>
            </a:extLst>
          </p:cNvPr>
          <p:cNvSpPr txBox="1"/>
          <p:nvPr/>
        </p:nvSpPr>
        <p:spPr>
          <a:xfrm>
            <a:off x="2762643" y="5078897"/>
            <a:ext cx="6094520" cy="830997"/>
          </a:xfrm>
          <a:prstGeom prst="rect">
            <a:avLst/>
          </a:prstGeom>
          <a:noFill/>
          <a:ln w="38100">
            <a:solidFill>
              <a:schemeClr val="tx1"/>
            </a:solidFill>
          </a:ln>
        </p:spPr>
        <p:txBody>
          <a:bodyPr wrap="square">
            <a:spAutoFit/>
          </a:bodyPr>
          <a:lstStyle/>
          <a:p>
            <a:pPr marL="0" indent="0" algn="ctr">
              <a:buNone/>
            </a:pPr>
            <a:r>
              <a:rPr lang="en-US" sz="2400" b="1"/>
              <a:t>Success Criteria:</a:t>
            </a:r>
            <a:r>
              <a:rPr lang="en-US" sz="2400"/>
              <a:t> The electrolysis produces at least 0.002 grams of hydrogen per minute.</a:t>
            </a:r>
          </a:p>
        </p:txBody>
      </p:sp>
      <p:sp>
        <p:nvSpPr>
          <p:cNvPr id="3" name="Slide Number Placeholder 5">
            <a:extLst>
              <a:ext uri="{FF2B5EF4-FFF2-40B4-BE49-F238E27FC236}">
                <a16:creationId xmlns:a16="http://schemas.microsoft.com/office/drawing/2014/main" id="{5914D475-FC6A-EA62-1BBE-A52AA190C1AE}"/>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19</a:t>
            </a:fld>
            <a:endParaRPr lang="en-US"/>
          </a:p>
        </p:txBody>
      </p:sp>
    </p:spTree>
    <p:extLst>
      <p:ext uri="{BB962C8B-B14F-4D97-AF65-F5344CB8AC3E}">
        <p14:creationId xmlns:p14="http://schemas.microsoft.com/office/powerpoint/2010/main" val="396397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3232-B4C7-F0AF-A67A-32D1FBE2190A}"/>
              </a:ext>
            </a:extLst>
          </p:cNvPr>
          <p:cNvSpPr>
            <a:spLocks noGrp="1"/>
          </p:cNvSpPr>
          <p:nvPr>
            <p:ph type="title"/>
          </p:nvPr>
        </p:nvSpPr>
        <p:spPr>
          <a:xfrm>
            <a:off x="3476214" y="55124"/>
            <a:ext cx="5339312" cy="979162"/>
          </a:xfrm>
        </p:spPr>
        <p:txBody>
          <a:bodyPr>
            <a:normAutofit fontScale="90000"/>
          </a:bodyPr>
          <a:lstStyle/>
          <a:p>
            <a:r>
              <a:rPr lang="en-US">
                <a:solidFill>
                  <a:srgbClr val="1B3E8A"/>
                </a:solidFill>
                <a:latin typeface="Cooper Black" panose="0208090404030B020404" pitchFamily="18" charset="0"/>
              </a:rPr>
              <a:t>Team Members</a:t>
            </a:r>
          </a:p>
        </p:txBody>
      </p:sp>
      <p:pic>
        <p:nvPicPr>
          <p:cNvPr id="12" name="Picture 11" descr="Icon&#10;&#10;Description automatically generated">
            <a:extLst>
              <a:ext uri="{FF2B5EF4-FFF2-40B4-BE49-F238E27FC236}">
                <a16:creationId xmlns:a16="http://schemas.microsoft.com/office/drawing/2014/main" id="{CB35BC41-ADCB-C148-0A34-9935A9F5B0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grpSp>
        <p:nvGrpSpPr>
          <p:cNvPr id="17" name="Group 16">
            <a:extLst>
              <a:ext uri="{FF2B5EF4-FFF2-40B4-BE49-F238E27FC236}">
                <a16:creationId xmlns:a16="http://schemas.microsoft.com/office/drawing/2014/main" id="{7F981084-3AC1-5EE6-7872-142587AE00CC}"/>
              </a:ext>
            </a:extLst>
          </p:cNvPr>
          <p:cNvGrpSpPr/>
          <p:nvPr/>
        </p:nvGrpSpPr>
        <p:grpSpPr>
          <a:xfrm>
            <a:off x="3862189" y="1841223"/>
            <a:ext cx="2289630" cy="3051295"/>
            <a:chOff x="220207" y="1797049"/>
            <a:chExt cx="2289630" cy="3051295"/>
          </a:xfrm>
        </p:grpSpPr>
        <p:pic>
          <p:nvPicPr>
            <p:cNvPr id="5" name="Picture 5">
              <a:extLst>
                <a:ext uri="{FF2B5EF4-FFF2-40B4-BE49-F238E27FC236}">
                  <a16:creationId xmlns:a16="http://schemas.microsoft.com/office/drawing/2014/main" id="{DAB5FE64-2CC6-D47E-E58E-0D84F4494F8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20207" y="1797049"/>
              <a:ext cx="2289630" cy="2289630"/>
            </a:xfrm>
            <a:prstGeom prst="rect">
              <a:avLst/>
            </a:prstGeom>
          </p:spPr>
        </p:pic>
        <p:sp>
          <p:nvSpPr>
            <p:cNvPr id="8" name="TextBox 7">
              <a:extLst>
                <a:ext uri="{FF2B5EF4-FFF2-40B4-BE49-F238E27FC236}">
                  <a16:creationId xmlns:a16="http://schemas.microsoft.com/office/drawing/2014/main" id="{C26525BB-8AEC-13E0-0C1E-E60685D7C4DD}"/>
                </a:ext>
              </a:extLst>
            </p:cNvPr>
            <p:cNvSpPr txBox="1"/>
            <p:nvPr/>
          </p:nvSpPr>
          <p:spPr>
            <a:xfrm>
              <a:off x="383268" y="4048125"/>
              <a:ext cx="2013855"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Hannah Spiller</a:t>
              </a:r>
            </a:p>
            <a:p>
              <a:pPr algn="ctr"/>
              <a:r>
                <a:rPr lang="en-US" sz="1400">
                  <a:cs typeface="Calibri"/>
                </a:rPr>
                <a:t>Lead Material Storage Engineer</a:t>
              </a:r>
              <a:endParaRPr lang="en-US"/>
            </a:p>
          </p:txBody>
        </p:sp>
      </p:grpSp>
      <p:grpSp>
        <p:nvGrpSpPr>
          <p:cNvPr id="18" name="Group 17">
            <a:extLst>
              <a:ext uri="{FF2B5EF4-FFF2-40B4-BE49-F238E27FC236}">
                <a16:creationId xmlns:a16="http://schemas.microsoft.com/office/drawing/2014/main" id="{50A10BE8-9994-B329-3F3A-FCC438D886ED}"/>
              </a:ext>
            </a:extLst>
          </p:cNvPr>
          <p:cNvGrpSpPr/>
          <p:nvPr/>
        </p:nvGrpSpPr>
        <p:grpSpPr>
          <a:xfrm>
            <a:off x="1968950" y="4015176"/>
            <a:ext cx="2289631" cy="2822079"/>
            <a:chOff x="2603950" y="1810819"/>
            <a:chExt cx="2289631" cy="2822079"/>
          </a:xfrm>
        </p:grpSpPr>
        <p:pic>
          <p:nvPicPr>
            <p:cNvPr id="4" name="Picture 4">
              <a:extLst>
                <a:ext uri="{FF2B5EF4-FFF2-40B4-BE49-F238E27FC236}">
                  <a16:creationId xmlns:a16="http://schemas.microsoft.com/office/drawing/2014/main" id="{18EB6544-BD9B-22F3-B3F3-7E3B6312ADA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603950" y="1810819"/>
              <a:ext cx="2289631" cy="2289631"/>
            </a:xfrm>
            <a:prstGeom prst="rect">
              <a:avLst/>
            </a:prstGeom>
          </p:spPr>
        </p:pic>
        <p:sp>
          <p:nvSpPr>
            <p:cNvPr id="9" name="TextBox 8">
              <a:extLst>
                <a:ext uri="{FF2B5EF4-FFF2-40B4-BE49-F238E27FC236}">
                  <a16:creationId xmlns:a16="http://schemas.microsoft.com/office/drawing/2014/main" id="{6671999A-4FB3-1869-2401-8BC929527662}"/>
                </a:ext>
              </a:extLst>
            </p:cNvPr>
            <p:cNvSpPr txBox="1"/>
            <p:nvPr/>
          </p:nvSpPr>
          <p:spPr>
            <a:xfrm>
              <a:off x="2741839" y="4048123"/>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Tesla Alford III</a:t>
              </a:r>
            </a:p>
            <a:p>
              <a:pPr algn="ctr"/>
              <a:r>
                <a:rPr lang="en-US" sz="1400">
                  <a:cs typeface="Calibri"/>
                </a:rPr>
                <a:t>Lead Extraction Engineer</a:t>
              </a:r>
              <a:endParaRPr lang="en-US" sz="1400"/>
            </a:p>
          </p:txBody>
        </p:sp>
      </p:grpSp>
      <p:grpSp>
        <p:nvGrpSpPr>
          <p:cNvPr id="19" name="Group 18">
            <a:extLst>
              <a:ext uri="{FF2B5EF4-FFF2-40B4-BE49-F238E27FC236}">
                <a16:creationId xmlns:a16="http://schemas.microsoft.com/office/drawing/2014/main" id="{2748199D-507D-F0D6-17E2-09154B9D7502}"/>
              </a:ext>
            </a:extLst>
          </p:cNvPr>
          <p:cNvGrpSpPr/>
          <p:nvPr/>
        </p:nvGrpSpPr>
        <p:grpSpPr>
          <a:xfrm>
            <a:off x="174882" y="1715581"/>
            <a:ext cx="2289630" cy="2794527"/>
            <a:chOff x="5014687" y="1820229"/>
            <a:chExt cx="2289630" cy="2794527"/>
          </a:xfrm>
        </p:grpSpPr>
        <p:pic>
          <p:nvPicPr>
            <p:cNvPr id="7" name="Picture 7">
              <a:extLst>
                <a:ext uri="{FF2B5EF4-FFF2-40B4-BE49-F238E27FC236}">
                  <a16:creationId xmlns:a16="http://schemas.microsoft.com/office/drawing/2014/main" id="{7F9958E9-03CC-CEC4-3CB2-92E1E7CD60A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14687" y="1820229"/>
              <a:ext cx="2289630" cy="2289630"/>
            </a:xfrm>
            <a:prstGeom prst="rect">
              <a:avLst/>
            </a:prstGeom>
          </p:spPr>
        </p:pic>
        <p:sp>
          <p:nvSpPr>
            <p:cNvPr id="10" name="TextBox 9">
              <a:extLst>
                <a:ext uri="{FF2B5EF4-FFF2-40B4-BE49-F238E27FC236}">
                  <a16:creationId xmlns:a16="http://schemas.microsoft.com/office/drawing/2014/main" id="{A83A1648-952B-E50D-7959-87755E09B48F}"/>
                </a:ext>
              </a:extLst>
            </p:cNvPr>
            <p:cNvSpPr txBox="1"/>
            <p:nvPr/>
          </p:nvSpPr>
          <p:spPr>
            <a:xfrm>
              <a:off x="5154839" y="4029981"/>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Dylan Astrup</a:t>
              </a:r>
            </a:p>
            <a:p>
              <a:pPr algn="ctr"/>
              <a:r>
                <a:rPr lang="en-US" sz="1400">
                  <a:cs typeface="Calibri"/>
                </a:rPr>
                <a:t>Detail Team Lead</a:t>
              </a:r>
              <a:endParaRPr lang="en-US" sz="1400"/>
            </a:p>
          </p:txBody>
        </p:sp>
      </p:grpSp>
      <p:sp>
        <p:nvSpPr>
          <p:cNvPr id="11" name="TextBox 10">
            <a:extLst>
              <a:ext uri="{FF2B5EF4-FFF2-40B4-BE49-F238E27FC236}">
                <a16:creationId xmlns:a16="http://schemas.microsoft.com/office/drawing/2014/main" id="{8CD14CA6-FC96-A5CF-3831-924294F43870}"/>
              </a:ext>
            </a:extLst>
          </p:cNvPr>
          <p:cNvSpPr txBox="1"/>
          <p:nvPr/>
        </p:nvSpPr>
        <p:spPr>
          <a:xfrm>
            <a:off x="8121197" y="4120696"/>
            <a:ext cx="2013855"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Grant Carrabine</a:t>
            </a:r>
          </a:p>
          <a:p>
            <a:pPr algn="ctr"/>
            <a:r>
              <a:rPr lang="en-US" sz="1400">
                <a:cs typeface="Calibri"/>
              </a:rPr>
              <a:t>Lead Electrolysis Engineer</a:t>
            </a:r>
          </a:p>
        </p:txBody>
      </p:sp>
      <p:grpSp>
        <p:nvGrpSpPr>
          <p:cNvPr id="21" name="Group 20">
            <a:extLst>
              <a:ext uri="{FF2B5EF4-FFF2-40B4-BE49-F238E27FC236}">
                <a16:creationId xmlns:a16="http://schemas.microsoft.com/office/drawing/2014/main" id="{AB470C2A-D8C3-74CB-42C9-ED9CC6BE47E1}"/>
              </a:ext>
            </a:extLst>
          </p:cNvPr>
          <p:cNvGrpSpPr/>
          <p:nvPr/>
        </p:nvGrpSpPr>
        <p:grpSpPr>
          <a:xfrm>
            <a:off x="9772876" y="3957863"/>
            <a:ext cx="2289631" cy="2824965"/>
            <a:chOff x="9709377" y="1789792"/>
            <a:chExt cx="2289631" cy="2824965"/>
          </a:xfrm>
        </p:grpSpPr>
        <p:pic>
          <p:nvPicPr>
            <p:cNvPr id="6" name="Picture 6">
              <a:extLst>
                <a:ext uri="{FF2B5EF4-FFF2-40B4-BE49-F238E27FC236}">
                  <a16:creationId xmlns:a16="http://schemas.microsoft.com/office/drawing/2014/main" id="{06BB5482-5A5A-41A8-773F-7E0C39877A3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9709377" y="1789792"/>
              <a:ext cx="2289631" cy="2289631"/>
            </a:xfrm>
            <a:prstGeom prst="rect">
              <a:avLst/>
            </a:prstGeom>
          </p:spPr>
        </p:pic>
        <p:sp>
          <p:nvSpPr>
            <p:cNvPr id="13" name="TextBox 12">
              <a:extLst>
                <a:ext uri="{FF2B5EF4-FFF2-40B4-BE49-F238E27FC236}">
                  <a16:creationId xmlns:a16="http://schemas.microsoft.com/office/drawing/2014/main" id="{2A0807FF-56F5-86AF-B429-6F4A8D823D6A}"/>
                </a:ext>
              </a:extLst>
            </p:cNvPr>
            <p:cNvSpPr txBox="1"/>
            <p:nvPr/>
          </p:nvSpPr>
          <p:spPr>
            <a:xfrm>
              <a:off x="9862911" y="4029982"/>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Jacob Wolf</a:t>
              </a:r>
            </a:p>
            <a:p>
              <a:pPr algn="ctr"/>
              <a:r>
                <a:rPr lang="en-US" sz="1400">
                  <a:cs typeface="Calibri"/>
                </a:rPr>
                <a:t>Lead Piping Engineer</a:t>
              </a:r>
            </a:p>
          </p:txBody>
        </p:sp>
      </p:grpSp>
      <p:grpSp>
        <p:nvGrpSpPr>
          <p:cNvPr id="16" name="Group 15">
            <a:extLst>
              <a:ext uri="{FF2B5EF4-FFF2-40B4-BE49-F238E27FC236}">
                <a16:creationId xmlns:a16="http://schemas.microsoft.com/office/drawing/2014/main" id="{0DADD693-5D1C-854B-93E4-1171819252E6}"/>
              </a:ext>
            </a:extLst>
          </p:cNvPr>
          <p:cNvGrpSpPr/>
          <p:nvPr/>
        </p:nvGrpSpPr>
        <p:grpSpPr>
          <a:xfrm>
            <a:off x="5962193" y="3983683"/>
            <a:ext cx="2289631" cy="2819193"/>
            <a:chOff x="1665670" y="4154135"/>
            <a:chExt cx="2289631" cy="2819193"/>
          </a:xfrm>
        </p:grpSpPr>
        <p:pic>
          <p:nvPicPr>
            <p:cNvPr id="14" name="Picture 14">
              <a:extLst>
                <a:ext uri="{FF2B5EF4-FFF2-40B4-BE49-F238E27FC236}">
                  <a16:creationId xmlns:a16="http://schemas.microsoft.com/office/drawing/2014/main" id="{90C78B81-9C24-C214-76D4-8A5DE45125C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665670" y="4154135"/>
              <a:ext cx="2289631" cy="2289631"/>
            </a:xfrm>
            <a:prstGeom prst="rect">
              <a:avLst/>
            </a:prstGeom>
          </p:spPr>
        </p:pic>
        <p:sp>
          <p:nvSpPr>
            <p:cNvPr id="15" name="TextBox 14">
              <a:extLst>
                <a:ext uri="{FF2B5EF4-FFF2-40B4-BE49-F238E27FC236}">
                  <a16:creationId xmlns:a16="http://schemas.microsoft.com/office/drawing/2014/main" id="{E12FF766-9810-35C7-9CF3-848085D8BB7D}"/>
                </a:ext>
              </a:extLst>
            </p:cNvPr>
            <p:cNvSpPr txBox="1"/>
            <p:nvPr/>
          </p:nvSpPr>
          <p:spPr>
            <a:xfrm>
              <a:off x="1827650" y="6388553"/>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Titan </a:t>
              </a:r>
              <a:r>
                <a:rPr lang="en-US" err="1">
                  <a:cs typeface="Calibri"/>
                </a:rPr>
                <a:t>Berson</a:t>
              </a:r>
              <a:endParaRPr lang="en-US">
                <a:cs typeface="Calibri"/>
              </a:endParaRPr>
            </a:p>
            <a:p>
              <a:pPr algn="ctr"/>
              <a:r>
                <a:rPr lang="en-US" sz="1400">
                  <a:cs typeface="Calibri"/>
                </a:rPr>
                <a:t>Lead Interface Engineer</a:t>
              </a:r>
              <a:endParaRPr lang="en-US" sz="1400"/>
            </a:p>
          </p:txBody>
        </p:sp>
      </p:grpSp>
      <p:pic>
        <p:nvPicPr>
          <p:cNvPr id="22" name="Picture 3">
            <a:extLst>
              <a:ext uri="{FF2B5EF4-FFF2-40B4-BE49-F238E27FC236}">
                <a16:creationId xmlns:a16="http://schemas.microsoft.com/office/drawing/2014/main" id="{E80EAE7A-10FE-736E-6147-57EA0505793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7960793" y="1837059"/>
            <a:ext cx="2289631" cy="2289631"/>
          </a:xfrm>
          <a:prstGeom prst="rect">
            <a:avLst/>
          </a:prstGeom>
        </p:spPr>
      </p:pic>
      <p:sp>
        <p:nvSpPr>
          <p:cNvPr id="24" name="Slide Number Placeholder 23">
            <a:extLst>
              <a:ext uri="{FF2B5EF4-FFF2-40B4-BE49-F238E27FC236}">
                <a16:creationId xmlns:a16="http://schemas.microsoft.com/office/drawing/2014/main" id="{716A2864-ED89-6702-8EB0-F464F3209F48}"/>
              </a:ext>
            </a:extLst>
          </p:cNvPr>
          <p:cNvSpPr>
            <a:spLocks noGrp="1"/>
          </p:cNvSpPr>
          <p:nvPr>
            <p:ph type="sldNum" sz="quarter" idx="12"/>
          </p:nvPr>
        </p:nvSpPr>
        <p:spPr>
          <a:xfrm>
            <a:off x="9446271" y="6483039"/>
            <a:ext cx="2743200" cy="365125"/>
          </a:xfrm>
        </p:spPr>
        <p:txBody>
          <a:bodyPr/>
          <a:lstStyle/>
          <a:p>
            <a:fld id="{330EA680-D336-4FF7-8B7A-9848BB0A1C32}" type="slidenum">
              <a:rPr lang="en-US" smtClean="0">
                <a:solidFill>
                  <a:schemeClr val="tx1"/>
                </a:solidFill>
              </a:rPr>
              <a:t>2</a:t>
            </a:fld>
            <a:endParaRPr lang="en-US">
              <a:solidFill>
                <a:schemeClr val="tx1"/>
              </a:solidFill>
            </a:endParaRPr>
          </a:p>
        </p:txBody>
      </p:sp>
    </p:spTree>
    <p:extLst>
      <p:ext uri="{BB962C8B-B14F-4D97-AF65-F5344CB8AC3E}">
        <p14:creationId xmlns:p14="http://schemas.microsoft.com/office/powerpoint/2010/main" val="3680902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worktable">
            <a:extLst>
              <a:ext uri="{FF2B5EF4-FFF2-40B4-BE49-F238E27FC236}">
                <a16:creationId xmlns:a16="http://schemas.microsoft.com/office/drawing/2014/main" id="{64BCAD80-18B9-850C-80FF-B8B32CE6D52A}"/>
              </a:ext>
            </a:extLst>
          </p:cNvPr>
          <p:cNvPicPr>
            <a:picLocks noChangeAspect="1"/>
          </p:cNvPicPr>
          <p:nvPr/>
        </p:nvPicPr>
        <p:blipFill rotWithShape="1">
          <a:blip r:embed="rId3">
            <a:extLst>
              <a:ext uri="{28A0092B-C50C-407E-A947-70E740481C1C}">
                <a14:useLocalDpi xmlns:a14="http://schemas.microsoft.com/office/drawing/2010/main" val="0"/>
              </a:ext>
            </a:extLst>
          </a:blip>
          <a:srcRect l="-1" t="23434" r="-4243" b="21123"/>
          <a:stretch/>
        </p:blipFill>
        <p:spPr>
          <a:xfrm>
            <a:off x="1449693" y="2030753"/>
            <a:ext cx="9531927" cy="3802265"/>
          </a:xfrm>
          <a:prstGeom prst="rect">
            <a:avLst/>
          </a:prstGeom>
        </p:spPr>
      </p:pic>
      <p:sp>
        <p:nvSpPr>
          <p:cNvPr id="2" name="Title 1">
            <a:extLst>
              <a:ext uri="{FF2B5EF4-FFF2-40B4-BE49-F238E27FC236}">
                <a16:creationId xmlns:a16="http://schemas.microsoft.com/office/drawing/2014/main" id="{4DC29B10-5053-F86A-A108-B491E3BED163}"/>
              </a:ext>
            </a:extLst>
          </p:cNvPr>
          <p:cNvSpPr>
            <a:spLocks noGrp="1"/>
          </p:cNvSpPr>
          <p:nvPr>
            <p:ph type="title"/>
          </p:nvPr>
        </p:nvSpPr>
        <p:spPr/>
        <p:txBody>
          <a:bodyPr/>
          <a:lstStyle/>
          <a:p>
            <a:r>
              <a:rPr lang="en-US"/>
              <a:t>5. Hydrogen Production</a:t>
            </a:r>
          </a:p>
        </p:txBody>
      </p:sp>
      <p:cxnSp>
        <p:nvCxnSpPr>
          <p:cNvPr id="8" name="Straight Arrow Connector 7">
            <a:extLst>
              <a:ext uri="{FF2B5EF4-FFF2-40B4-BE49-F238E27FC236}">
                <a16:creationId xmlns:a16="http://schemas.microsoft.com/office/drawing/2014/main" id="{16063477-E09C-9E5D-37A0-19F42796DEC4}"/>
              </a:ext>
            </a:extLst>
          </p:cNvPr>
          <p:cNvCxnSpPr>
            <a:cxnSpLocks/>
          </p:cNvCxnSpPr>
          <p:nvPr/>
        </p:nvCxnSpPr>
        <p:spPr>
          <a:xfrm>
            <a:off x="3971477" y="3232392"/>
            <a:ext cx="884302" cy="0"/>
          </a:xfrm>
          <a:prstGeom prst="straightConnector1">
            <a:avLst/>
          </a:prstGeom>
          <a:ln w="76200">
            <a:solidFill>
              <a:srgbClr val="FF0000"/>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74F6BDA-7B32-A375-5F09-5646044BDF58}"/>
              </a:ext>
            </a:extLst>
          </p:cNvPr>
          <p:cNvSpPr txBox="1"/>
          <p:nvPr/>
        </p:nvSpPr>
        <p:spPr>
          <a:xfrm>
            <a:off x="2639542" y="1561395"/>
            <a:ext cx="2067177" cy="369332"/>
          </a:xfrm>
          <a:prstGeom prst="rect">
            <a:avLst/>
          </a:prstGeom>
          <a:noFill/>
        </p:spPr>
        <p:txBody>
          <a:bodyPr wrap="square" rtlCol="0">
            <a:spAutoFit/>
          </a:bodyPr>
          <a:lstStyle/>
          <a:p>
            <a:r>
              <a:rPr lang="en-US" sz="1800" kern="1200">
                <a:solidFill>
                  <a:schemeClr val="tx1"/>
                </a:solidFill>
                <a:latin typeface="+mn-lt"/>
                <a:ea typeface="+mn-ea"/>
                <a:cs typeface="+mn-cs"/>
              </a:rPr>
              <a:t>5, 10, 15, 20 Amps</a:t>
            </a:r>
          </a:p>
        </p:txBody>
      </p:sp>
      <p:cxnSp>
        <p:nvCxnSpPr>
          <p:cNvPr id="16" name="Straight Connector 15">
            <a:extLst>
              <a:ext uri="{FF2B5EF4-FFF2-40B4-BE49-F238E27FC236}">
                <a16:creationId xmlns:a16="http://schemas.microsoft.com/office/drawing/2014/main" id="{F7E1B11B-BB73-1D05-9855-DB8F9A14C845}"/>
              </a:ext>
            </a:extLst>
          </p:cNvPr>
          <p:cNvCxnSpPr>
            <a:cxnSpLocks/>
          </p:cNvCxnSpPr>
          <p:nvPr/>
        </p:nvCxnSpPr>
        <p:spPr>
          <a:xfrm flipV="1">
            <a:off x="5769011" y="1505634"/>
            <a:ext cx="1854743" cy="16694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A01D53-5992-7A5E-B51E-8ED24002E487}"/>
              </a:ext>
            </a:extLst>
          </p:cNvPr>
          <p:cNvCxnSpPr>
            <a:cxnSpLocks/>
          </p:cNvCxnSpPr>
          <p:nvPr/>
        </p:nvCxnSpPr>
        <p:spPr>
          <a:xfrm flipV="1">
            <a:off x="5769011" y="2454216"/>
            <a:ext cx="3144643" cy="720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F98E3D0-06A3-2C94-141B-5BCA164D273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97" b="89758" l="9576" r="89953">
                        <a14:foregroundMark x1="52433" y1="7821" x2="52433" y2="7821"/>
                        <a14:foregroundMark x1="50706" y1="4655" x2="50706" y2="4655"/>
                        <a14:foregroundMark x1="45840" y1="5214" x2="45840" y2="5214"/>
                        <a14:foregroundMark x1="49294" y1="4469" x2="49294" y2="4469"/>
                        <a14:foregroundMark x1="48509" y1="4469" x2="65620" y2="7821"/>
                        <a14:foregroundMark x1="65620" y1="7821" x2="72527" y2="12663"/>
                        <a14:foregroundMark x1="72527" y1="12663" x2="72684" y2="13222"/>
                        <a14:foregroundMark x1="55730" y1="5214" x2="46625" y2="4469"/>
                        <a14:foregroundMark x1="46625" y1="4469" x2="40188" y2="6331"/>
                        <a14:foregroundMark x1="49608" y1="4842" x2="56201" y2="4097"/>
                      </a14:backgroundRemoval>
                    </a14:imgEffect>
                  </a14:imgLayer>
                </a14:imgProps>
              </a:ext>
            </a:extLst>
          </a:blip>
          <a:stretch>
            <a:fillRect/>
          </a:stretch>
        </p:blipFill>
        <p:spPr>
          <a:xfrm>
            <a:off x="6971462" y="695289"/>
            <a:ext cx="2947866" cy="2485093"/>
          </a:xfrm>
          <a:prstGeom prst="rect">
            <a:avLst/>
          </a:prstGeom>
        </p:spPr>
      </p:pic>
      <p:sp>
        <p:nvSpPr>
          <p:cNvPr id="19" name="TextBox 18">
            <a:extLst>
              <a:ext uri="{FF2B5EF4-FFF2-40B4-BE49-F238E27FC236}">
                <a16:creationId xmlns:a16="http://schemas.microsoft.com/office/drawing/2014/main" id="{3D83C57E-2A5A-74E5-6391-6E9C594396CA}"/>
              </a:ext>
            </a:extLst>
          </p:cNvPr>
          <p:cNvSpPr txBox="1"/>
          <p:nvPr/>
        </p:nvSpPr>
        <p:spPr>
          <a:xfrm>
            <a:off x="7486021" y="365125"/>
            <a:ext cx="2570372" cy="369332"/>
          </a:xfrm>
          <a:prstGeom prst="rect">
            <a:avLst/>
          </a:prstGeom>
          <a:noFill/>
        </p:spPr>
        <p:txBody>
          <a:bodyPr wrap="square" rtlCol="0">
            <a:spAutoFit/>
          </a:bodyPr>
          <a:lstStyle/>
          <a:p>
            <a:r>
              <a:rPr lang="en-US"/>
              <a:t>Maximum: 4 in-WC</a:t>
            </a:r>
          </a:p>
        </p:txBody>
      </p:sp>
      <p:sp>
        <p:nvSpPr>
          <p:cNvPr id="21" name="TextBox 20">
            <a:extLst>
              <a:ext uri="{FF2B5EF4-FFF2-40B4-BE49-F238E27FC236}">
                <a16:creationId xmlns:a16="http://schemas.microsoft.com/office/drawing/2014/main" id="{24308CCD-3D06-707C-22EB-6632B075E11E}"/>
              </a:ext>
            </a:extLst>
          </p:cNvPr>
          <p:cNvSpPr txBox="1"/>
          <p:nvPr/>
        </p:nvSpPr>
        <p:spPr>
          <a:xfrm>
            <a:off x="1991710" y="6348248"/>
            <a:ext cx="6921062" cy="369332"/>
          </a:xfrm>
          <a:prstGeom prst="rect">
            <a:avLst/>
          </a:prstGeom>
          <a:noFill/>
          <a:ln w="28575">
            <a:solidFill>
              <a:schemeClr val="tx1"/>
            </a:solidFill>
          </a:ln>
        </p:spPr>
        <p:txBody>
          <a:bodyPr wrap="square" rtlCol="0">
            <a:spAutoFit/>
          </a:bodyPr>
          <a:lstStyle/>
          <a:p>
            <a:pPr algn="ctr"/>
            <a:r>
              <a:rPr lang="en-US"/>
              <a:t>Record pressure and temperature over time at intervals of 20 seconds.</a:t>
            </a:r>
          </a:p>
        </p:txBody>
      </p:sp>
      <p:sp>
        <p:nvSpPr>
          <p:cNvPr id="24" name="TextBox 23">
            <a:extLst>
              <a:ext uri="{FF2B5EF4-FFF2-40B4-BE49-F238E27FC236}">
                <a16:creationId xmlns:a16="http://schemas.microsoft.com/office/drawing/2014/main" id="{F38E47EA-C802-65E2-3F09-DD84552E7D5C}"/>
              </a:ext>
            </a:extLst>
          </p:cNvPr>
          <p:cNvSpPr txBox="1"/>
          <p:nvPr/>
        </p:nvSpPr>
        <p:spPr>
          <a:xfrm>
            <a:off x="7606391" y="4872633"/>
            <a:ext cx="2141954" cy="461665"/>
          </a:xfrm>
          <a:prstGeom prst="rect">
            <a:avLst/>
          </a:prstGeom>
          <a:noFill/>
        </p:spPr>
        <p:txBody>
          <a:bodyPr wrap="square" rtlCol="0">
            <a:spAutoFit/>
          </a:bodyPr>
          <a:lstStyle/>
          <a:p>
            <a:r>
              <a:rPr lang="en-US" sz="2400" b="1">
                <a:effectLst>
                  <a:glow rad="228600">
                    <a:schemeClr val="accent3">
                      <a:satMod val="175000"/>
                      <a:alpha val="40000"/>
                    </a:schemeClr>
                  </a:glow>
                </a:effectLst>
              </a:rPr>
              <a:t>Thermocouple</a:t>
            </a:r>
          </a:p>
        </p:txBody>
      </p:sp>
      <p:cxnSp>
        <p:nvCxnSpPr>
          <p:cNvPr id="27" name="Straight Arrow Connector 26">
            <a:extLst>
              <a:ext uri="{FF2B5EF4-FFF2-40B4-BE49-F238E27FC236}">
                <a16:creationId xmlns:a16="http://schemas.microsoft.com/office/drawing/2014/main" id="{08BAB2A9-C5EB-BC23-49D1-C2D052A6B702}"/>
              </a:ext>
            </a:extLst>
          </p:cNvPr>
          <p:cNvCxnSpPr>
            <a:cxnSpLocks/>
          </p:cNvCxnSpPr>
          <p:nvPr/>
        </p:nvCxnSpPr>
        <p:spPr>
          <a:xfrm flipH="1" flipV="1">
            <a:off x="6788749" y="4260560"/>
            <a:ext cx="835005" cy="674827"/>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4C256CB-364B-2215-125E-E011BB95E373}"/>
              </a:ext>
            </a:extLst>
          </p:cNvPr>
          <p:cNvCxnSpPr>
            <a:cxnSpLocks/>
          </p:cNvCxnSpPr>
          <p:nvPr/>
        </p:nvCxnSpPr>
        <p:spPr>
          <a:xfrm>
            <a:off x="3547241" y="1930727"/>
            <a:ext cx="59815" cy="763979"/>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3F11CA5-648F-A6C2-4656-320F9901168B}"/>
              </a:ext>
            </a:extLst>
          </p:cNvPr>
          <p:cNvSpPr txBox="1"/>
          <p:nvPr/>
        </p:nvSpPr>
        <p:spPr>
          <a:xfrm>
            <a:off x="1565307" y="5978573"/>
            <a:ext cx="7674167" cy="369332"/>
          </a:xfrm>
          <a:prstGeom prst="rect">
            <a:avLst/>
          </a:prstGeom>
          <a:noFill/>
          <a:ln w="28575">
            <a:solidFill>
              <a:schemeClr val="tx1"/>
            </a:solidFill>
          </a:ln>
        </p:spPr>
        <p:txBody>
          <a:bodyPr wrap="square" rtlCol="0">
            <a:spAutoFit/>
          </a:bodyPr>
          <a:lstStyle/>
          <a:p>
            <a:pPr algn="ctr"/>
            <a:r>
              <a:rPr lang="en-US"/>
              <a:t>Close valve to heating system and run electrolysis until pressure reads 4 in-WC.</a:t>
            </a:r>
          </a:p>
        </p:txBody>
      </p:sp>
      <p:sp>
        <p:nvSpPr>
          <p:cNvPr id="13" name="Multiplication Sign 12">
            <a:extLst>
              <a:ext uri="{FF2B5EF4-FFF2-40B4-BE49-F238E27FC236}">
                <a16:creationId xmlns:a16="http://schemas.microsoft.com/office/drawing/2014/main" id="{029A92BB-CB2F-7D7D-06F8-A3B5DB12F594}"/>
              </a:ext>
            </a:extLst>
          </p:cNvPr>
          <p:cNvSpPr/>
          <p:nvPr/>
        </p:nvSpPr>
        <p:spPr>
          <a:xfrm>
            <a:off x="8907047" y="2516871"/>
            <a:ext cx="884302" cy="958990"/>
          </a:xfrm>
          <a:prstGeom prst="mathMultiply">
            <a:avLst/>
          </a:prstGeom>
          <a:solidFill>
            <a:srgbClr val="FF0000"/>
          </a:solid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639513D-23C1-2FDB-223A-9115AB1995B7}"/>
                  </a:ext>
                </a:extLst>
              </p:cNvPr>
              <p:cNvSpPr txBox="1"/>
              <p:nvPr/>
            </p:nvSpPr>
            <p:spPr>
              <a:xfrm>
                <a:off x="4513242" y="3347110"/>
                <a:ext cx="47130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rgbClr val="FF0000"/>
                              </a:solidFill>
                              <a:effectLst>
                                <a:glow rad="228600">
                                  <a:schemeClr val="accent3">
                                    <a:satMod val="175000"/>
                                    <a:alpha val="40000"/>
                                  </a:schemeClr>
                                </a:glow>
                              </a:effectLst>
                              <a:latin typeface="Cambria Math" panose="02040503050406030204" pitchFamily="18" charset="0"/>
                            </a:rPr>
                          </m:ctrlPr>
                        </m:sSubPr>
                        <m:e>
                          <m:r>
                            <a:rPr lang="en-US" sz="3200" b="1" i="1" smtClean="0">
                              <a:solidFill>
                                <a:srgbClr val="FF0000"/>
                              </a:solidFill>
                              <a:effectLst>
                                <a:glow rad="228600">
                                  <a:schemeClr val="accent3">
                                    <a:satMod val="175000"/>
                                    <a:alpha val="40000"/>
                                  </a:schemeClr>
                                </a:glow>
                              </a:effectLst>
                              <a:latin typeface="Cambria Math" panose="02040503050406030204" pitchFamily="18" charset="0"/>
                            </a:rPr>
                            <m:t>𝑯</m:t>
                          </m:r>
                        </m:e>
                        <m:sub>
                          <m:r>
                            <a:rPr lang="en-US" sz="3200" b="1" i="1" smtClean="0">
                              <a:solidFill>
                                <a:srgbClr val="FF0000"/>
                              </a:solidFill>
                              <a:effectLst>
                                <a:glow rad="228600">
                                  <a:schemeClr val="accent3">
                                    <a:satMod val="175000"/>
                                    <a:alpha val="40000"/>
                                  </a:schemeClr>
                                </a:glow>
                              </a:effectLst>
                              <a:latin typeface="Cambria Math" panose="02040503050406030204" pitchFamily="18" charset="0"/>
                            </a:rPr>
                            <m:t>𝟐</m:t>
                          </m:r>
                        </m:sub>
                      </m:sSub>
                    </m:oMath>
                  </m:oMathPara>
                </a14:m>
                <a:endParaRPr lang="en-US" sz="3200" b="1">
                  <a:effectLst>
                    <a:glow rad="228600">
                      <a:schemeClr val="accent3">
                        <a:satMod val="175000"/>
                        <a:alpha val="40000"/>
                      </a:schemeClr>
                    </a:glow>
                  </a:effectLst>
                </a:endParaRPr>
              </a:p>
            </p:txBody>
          </p:sp>
        </mc:Choice>
        <mc:Fallback>
          <p:sp>
            <p:nvSpPr>
              <p:cNvPr id="5" name="TextBox 4">
                <a:extLst>
                  <a:ext uri="{FF2B5EF4-FFF2-40B4-BE49-F238E27FC236}">
                    <a16:creationId xmlns:a16="http://schemas.microsoft.com/office/drawing/2014/main" id="{A639513D-23C1-2FDB-223A-9115AB1995B7}"/>
                  </a:ext>
                </a:extLst>
              </p:cNvPr>
              <p:cNvSpPr txBox="1">
                <a:spLocks noRot="1" noChangeAspect="1" noMove="1" noResize="1" noEditPoints="1" noAdjustHandles="1" noChangeArrowheads="1" noChangeShapeType="1" noTextEdit="1"/>
              </p:cNvSpPr>
              <p:nvPr/>
            </p:nvSpPr>
            <p:spPr>
              <a:xfrm>
                <a:off x="4513242" y="3347110"/>
                <a:ext cx="471307" cy="584775"/>
              </a:xfrm>
              <a:prstGeom prst="rect">
                <a:avLst/>
              </a:prstGeom>
              <a:blipFill>
                <a:blip r:embed="rId6"/>
                <a:stretch>
                  <a:fillRect l="-5128" r="-47436" b="-10417"/>
                </a:stretch>
              </a:blipFill>
            </p:spPr>
            <p:txBody>
              <a:bodyPr/>
              <a:lstStyle/>
              <a:p>
                <a:r>
                  <a:rPr lang="en-US">
                    <a:noFill/>
                  </a:rPr>
                  <a:t> </a:t>
                </a:r>
              </a:p>
            </p:txBody>
          </p:sp>
        </mc:Fallback>
      </mc:AlternateContent>
      <p:sp>
        <p:nvSpPr>
          <p:cNvPr id="3" name="Slide Number Placeholder 5">
            <a:extLst>
              <a:ext uri="{FF2B5EF4-FFF2-40B4-BE49-F238E27FC236}">
                <a16:creationId xmlns:a16="http://schemas.microsoft.com/office/drawing/2014/main" id="{3214AF6B-4CE0-F71E-F9EA-45E808000CDF}"/>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20</a:t>
            </a:fld>
            <a:endParaRPr lang="en-US"/>
          </a:p>
        </p:txBody>
      </p:sp>
    </p:spTree>
    <p:extLst>
      <p:ext uri="{BB962C8B-B14F-4D97-AF65-F5344CB8AC3E}">
        <p14:creationId xmlns:p14="http://schemas.microsoft.com/office/powerpoint/2010/main" val="4039675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760F-851D-67E5-9008-7431D989234B}"/>
              </a:ext>
            </a:extLst>
          </p:cNvPr>
          <p:cNvSpPr>
            <a:spLocks noGrp="1"/>
          </p:cNvSpPr>
          <p:nvPr>
            <p:ph type="title"/>
          </p:nvPr>
        </p:nvSpPr>
        <p:spPr/>
        <p:txBody>
          <a:bodyPr/>
          <a:lstStyle/>
          <a:p>
            <a:r>
              <a:rPr lang="en-US"/>
              <a:t>5. Hydrogen Production - Uncertainty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564BA7-6C42-A4EF-D6CD-4A598A2D7DB8}"/>
                  </a:ext>
                </a:extLst>
              </p:cNvPr>
              <p:cNvSpPr>
                <a:spLocks noGrp="1"/>
              </p:cNvSpPr>
              <p:nvPr>
                <p:ph idx="1"/>
              </p:nvPr>
            </p:nvSpPr>
            <p:spPr>
              <a:xfrm>
                <a:off x="902266" y="2141537"/>
                <a:ext cx="9943407" cy="4351338"/>
              </a:xfrm>
            </p:spPr>
            <p:txBody>
              <a:bodyPr>
                <a:normAutofit fontScale="40000" lnSpcReduction="20000"/>
              </a:bodyPr>
              <a:lstStyle/>
              <a:p>
                <a:pPr marL="0" indent="0">
                  <a:buNone/>
                </a:pPr>
                <a:r>
                  <a:rPr lang="en-US" sz="4800"/>
                  <a:t>	</a:t>
                </a:r>
                <a14:m>
                  <m:oMath xmlns:m="http://schemas.openxmlformats.org/officeDocument/2006/math">
                    <m:r>
                      <a:rPr lang="en-US" sz="4800" smtClean="0">
                        <a:latin typeface="Cambria Math" panose="02040503050406030204" pitchFamily="18" charset="0"/>
                      </a:rPr>
                      <m:t>𝑚</m:t>
                    </m:r>
                    <m:r>
                      <a:rPr lang="en-US" sz="4800" smtClean="0">
                        <a:latin typeface="Cambria Math" panose="02040503050406030204" pitchFamily="18" charset="0"/>
                      </a:rPr>
                      <m:t>=</m:t>
                    </m:r>
                    <m:f>
                      <m:fPr>
                        <m:ctrlPr>
                          <a:rPr lang="en-US" sz="4800" i="1" smtClean="0">
                            <a:latin typeface="Cambria Math" panose="02040503050406030204" pitchFamily="18" charset="0"/>
                          </a:rPr>
                        </m:ctrlPr>
                      </m:fPr>
                      <m:num>
                        <m:r>
                          <a:rPr lang="en-US" sz="4800" smtClean="0">
                            <a:latin typeface="Cambria Math" panose="02040503050406030204" pitchFamily="18" charset="0"/>
                          </a:rPr>
                          <m:t>𝑃𝑉</m:t>
                        </m:r>
                      </m:num>
                      <m:den>
                        <m:r>
                          <a:rPr lang="en-US" sz="4800" smtClean="0">
                            <a:latin typeface="Cambria Math" panose="02040503050406030204" pitchFamily="18" charset="0"/>
                          </a:rPr>
                          <m:t>𝑅𝑇</m:t>
                        </m:r>
                      </m:den>
                    </m:f>
                  </m:oMath>
                </a14:m>
                <a:r>
                  <a:rPr lang="en-US" sz="4800"/>
                  <a:t>  		        Where:</a:t>
                </a:r>
              </a:p>
              <a:p>
                <a:pPr marL="0" indent="0">
                  <a:buNone/>
                </a:pPr>
                <a:r>
                  <a:rPr lang="en-US" sz="4800"/>
                  <a:t> 				</a:t>
                </a:r>
                <a14:m>
                  <m:oMath xmlns:m="http://schemas.openxmlformats.org/officeDocument/2006/math">
                    <m:r>
                      <a:rPr lang="en-US" sz="4800">
                        <a:latin typeface="Cambria Math" panose="02040503050406030204" pitchFamily="18" charset="0"/>
                      </a:rPr>
                      <m:t>𝑃</m:t>
                    </m:r>
                  </m:oMath>
                </a14:m>
                <a:r>
                  <a:rPr lang="en-US" sz="4800"/>
                  <a:t> = Absolute pressure of the gas (KPa)</a:t>
                </a:r>
              </a:p>
              <a:p>
                <a:pPr marL="0" indent="0">
                  <a:buNone/>
                </a:pPr>
                <a:r>
                  <a:rPr lang="en-US" sz="4800"/>
                  <a:t>				</a:t>
                </a:r>
                <a14:m>
                  <m:oMath xmlns:m="http://schemas.openxmlformats.org/officeDocument/2006/math">
                    <m:r>
                      <a:rPr lang="en-US" sz="4800">
                        <a:latin typeface="Cambria Math" panose="02040503050406030204" pitchFamily="18" charset="0"/>
                      </a:rPr>
                      <m:t>𝑉</m:t>
                    </m:r>
                  </m:oMath>
                </a14:m>
                <a:r>
                  <a:rPr lang="en-US" sz="4800"/>
                  <a:t> = Volume of the gas (L)</a:t>
                </a:r>
              </a:p>
              <a:p>
                <a:pPr marL="0" indent="0">
                  <a:buNone/>
                </a:pPr>
                <a:r>
                  <a:rPr lang="en-US" sz="4800"/>
                  <a:t>				</a:t>
                </a:r>
                <a14:m>
                  <m:oMath xmlns:m="http://schemas.openxmlformats.org/officeDocument/2006/math">
                    <m:r>
                      <a:rPr lang="en-US" sz="4800" smtClean="0">
                        <a:latin typeface="Cambria Math" panose="02040503050406030204" pitchFamily="18" charset="0"/>
                      </a:rPr>
                      <m:t>𝑚</m:t>
                    </m:r>
                  </m:oMath>
                </a14:m>
                <a:r>
                  <a:rPr lang="en-US" sz="4800"/>
                  <a:t> = Mass of the gas (g)</a:t>
                </a:r>
              </a:p>
              <a:p>
                <a:pPr marL="0" indent="0">
                  <a:buNone/>
                </a:pPr>
                <a:r>
                  <a:rPr lang="en-US" sz="4800"/>
                  <a:t>				</a:t>
                </a:r>
                <a14:m>
                  <m:oMath xmlns:m="http://schemas.openxmlformats.org/officeDocument/2006/math">
                    <m:r>
                      <a:rPr lang="en-US" sz="4800">
                        <a:latin typeface="Cambria Math" panose="02040503050406030204" pitchFamily="18" charset="0"/>
                      </a:rPr>
                      <m:t>𝑅</m:t>
                    </m:r>
                  </m:oMath>
                </a14:m>
                <a:r>
                  <a:rPr lang="en-US" sz="4800"/>
                  <a:t> = Ideal gas constant (KJ/</a:t>
                </a:r>
                <a:r>
                  <a:rPr lang="en-US" sz="4800" err="1"/>
                  <a:t>KgK</a:t>
                </a:r>
                <a:r>
                  <a:rPr lang="en-US" sz="4800"/>
                  <a:t>) </a:t>
                </a:r>
              </a:p>
              <a:p>
                <a:pPr marL="0" indent="0">
                  <a:buNone/>
                </a:pPr>
                <a:r>
                  <a:rPr lang="en-US" sz="4800"/>
                  <a:t>				</a:t>
                </a:r>
                <a14:m>
                  <m:oMath xmlns:m="http://schemas.openxmlformats.org/officeDocument/2006/math">
                    <m:r>
                      <a:rPr lang="en-US" sz="4800">
                        <a:latin typeface="Cambria Math" panose="02040503050406030204" pitchFamily="18" charset="0"/>
                      </a:rPr>
                      <m:t>𝑇</m:t>
                    </m:r>
                  </m:oMath>
                </a14:m>
                <a:r>
                  <a:rPr lang="en-US" sz="4800"/>
                  <a:t> = Absolute temperature of the gas (K)</a:t>
                </a:r>
              </a:p>
              <a:p>
                <a:endParaRPr lang="en-US" sz="4800"/>
              </a:p>
              <a:p>
                <a:pPr marL="0" indent="0">
                  <a:buNone/>
                </a:pPr>
                <a14:m>
                  <m:oMath xmlns:m="http://schemas.openxmlformats.org/officeDocument/2006/math">
                    <m:r>
                      <m:rPr>
                        <m:sty m:val="p"/>
                      </m:rPr>
                      <a:rPr lang="el-GR" sz="4800" smtClean="0">
                        <a:latin typeface="Cambria Math" panose="02040503050406030204" pitchFamily="18" charset="0"/>
                      </a:rPr>
                      <m:t>Δ</m:t>
                    </m:r>
                    <m:r>
                      <a:rPr lang="en-US" sz="4800" smtClean="0">
                        <a:latin typeface="Cambria Math" panose="02040503050406030204" pitchFamily="18" charset="0"/>
                      </a:rPr>
                      <m:t>𝑚</m:t>
                    </m:r>
                    <m:r>
                      <a:rPr lang="en-US" sz="4800" smtClean="0">
                        <a:latin typeface="Cambria Math" panose="02040503050406030204" pitchFamily="18" charset="0"/>
                      </a:rPr>
                      <m:t>=</m:t>
                    </m:r>
                    <m:rad>
                      <m:radPr>
                        <m:degHide m:val="on"/>
                        <m:ctrlPr>
                          <a:rPr lang="en-US" sz="4800" i="1" smtClean="0">
                            <a:latin typeface="Cambria Math" panose="02040503050406030204" pitchFamily="18" charset="0"/>
                          </a:rPr>
                        </m:ctrlPr>
                      </m:radPr>
                      <m:deg/>
                      <m:e>
                        <m:sSup>
                          <m:sSupPr>
                            <m:ctrlPr>
                              <a:rPr lang="en-US" sz="4800" i="1" smtClean="0">
                                <a:latin typeface="Cambria Math" panose="02040503050406030204" pitchFamily="18" charset="0"/>
                              </a:rPr>
                            </m:ctrlPr>
                          </m:sSupPr>
                          <m:e>
                            <m:r>
                              <a:rPr lang="en-US" sz="4800" smtClean="0">
                                <a:latin typeface="Cambria Math" panose="02040503050406030204" pitchFamily="18" charset="0"/>
                              </a:rPr>
                              <m:t>(</m:t>
                            </m:r>
                            <m:f>
                              <m:fPr>
                                <m:ctrlPr>
                                  <a:rPr lang="en-US" sz="4800" i="1" smtClean="0">
                                    <a:latin typeface="Cambria Math" panose="02040503050406030204" pitchFamily="18" charset="0"/>
                                  </a:rPr>
                                </m:ctrlPr>
                              </m:fPr>
                              <m:num>
                                <m:r>
                                  <a:rPr lang="en-US" sz="4800" smtClean="0">
                                    <a:latin typeface="Cambria Math" panose="02040503050406030204" pitchFamily="18" charset="0"/>
                                  </a:rPr>
                                  <m:t>𝛿</m:t>
                                </m:r>
                                <m:r>
                                  <a:rPr lang="en-US" sz="4800" smtClean="0">
                                    <a:latin typeface="Cambria Math" panose="02040503050406030204" pitchFamily="18" charset="0"/>
                                  </a:rPr>
                                  <m:t>𝑃</m:t>
                                </m:r>
                              </m:num>
                              <m:den>
                                <m:r>
                                  <a:rPr lang="en-US" sz="4800" smtClean="0">
                                    <a:latin typeface="Cambria Math" panose="02040503050406030204" pitchFamily="18" charset="0"/>
                                  </a:rPr>
                                  <m:t>𝑃</m:t>
                                </m:r>
                              </m:den>
                            </m:f>
                            <m:r>
                              <a:rPr lang="en-US" sz="4800" smtClean="0">
                                <a:latin typeface="Cambria Math" panose="02040503050406030204" pitchFamily="18" charset="0"/>
                              </a:rPr>
                              <m:t>)</m:t>
                            </m:r>
                          </m:e>
                          <m:sup>
                            <m:r>
                              <a:rPr lang="en-US" sz="4800" smtClean="0">
                                <a:latin typeface="Cambria Math" panose="02040503050406030204" pitchFamily="18" charset="0"/>
                              </a:rPr>
                              <m:t>2</m:t>
                            </m:r>
                          </m:sup>
                        </m:sSup>
                        <m:r>
                          <a:rPr lang="en-US" sz="4800" smtClean="0">
                            <a:latin typeface="Cambria Math" panose="02040503050406030204" pitchFamily="18" charset="0"/>
                          </a:rPr>
                          <m:t>+</m:t>
                        </m:r>
                        <m:sSup>
                          <m:sSupPr>
                            <m:ctrlPr>
                              <a:rPr lang="en-US" sz="4800" i="1">
                                <a:latin typeface="Cambria Math" panose="02040503050406030204" pitchFamily="18" charset="0"/>
                              </a:rPr>
                            </m:ctrlPr>
                          </m:sSupPr>
                          <m:e>
                            <m:r>
                              <a:rPr lang="en-US" sz="4800">
                                <a:latin typeface="Cambria Math" panose="02040503050406030204" pitchFamily="18" charset="0"/>
                              </a:rPr>
                              <m:t>(</m:t>
                            </m:r>
                            <m:f>
                              <m:fPr>
                                <m:ctrlPr>
                                  <a:rPr lang="en-US" sz="4800" i="1">
                                    <a:latin typeface="Cambria Math" panose="02040503050406030204" pitchFamily="18" charset="0"/>
                                  </a:rPr>
                                </m:ctrlPr>
                              </m:fPr>
                              <m:num>
                                <m:r>
                                  <a:rPr lang="en-US" sz="4800">
                                    <a:latin typeface="Cambria Math" panose="02040503050406030204" pitchFamily="18" charset="0"/>
                                  </a:rPr>
                                  <m:t>𝛿</m:t>
                                </m:r>
                                <m:r>
                                  <a:rPr lang="en-US" sz="4800" smtClean="0">
                                    <a:latin typeface="Cambria Math" panose="02040503050406030204" pitchFamily="18" charset="0"/>
                                  </a:rPr>
                                  <m:t>𝑉</m:t>
                                </m:r>
                              </m:num>
                              <m:den>
                                <m:r>
                                  <a:rPr lang="en-US" sz="4800" smtClean="0">
                                    <a:latin typeface="Cambria Math" panose="02040503050406030204" pitchFamily="18" charset="0"/>
                                  </a:rPr>
                                  <m:t>𝑉</m:t>
                                </m:r>
                              </m:den>
                            </m:f>
                            <m:r>
                              <a:rPr lang="en-US" sz="4800">
                                <a:latin typeface="Cambria Math" panose="02040503050406030204" pitchFamily="18" charset="0"/>
                              </a:rPr>
                              <m:t>)</m:t>
                            </m:r>
                          </m:e>
                          <m:sup>
                            <m:r>
                              <a:rPr lang="en-US" sz="4800">
                                <a:latin typeface="Cambria Math" panose="02040503050406030204" pitchFamily="18" charset="0"/>
                              </a:rPr>
                              <m:t>2</m:t>
                            </m:r>
                          </m:sup>
                        </m:sSup>
                        <m:r>
                          <a:rPr lang="en-US" sz="4800" smtClean="0">
                            <a:latin typeface="Cambria Math" panose="02040503050406030204" pitchFamily="18" charset="0"/>
                          </a:rPr>
                          <m:t>+</m:t>
                        </m:r>
                        <m:sSup>
                          <m:sSupPr>
                            <m:ctrlPr>
                              <a:rPr lang="en-US" sz="4800" i="1">
                                <a:latin typeface="Cambria Math" panose="02040503050406030204" pitchFamily="18" charset="0"/>
                              </a:rPr>
                            </m:ctrlPr>
                          </m:sSupPr>
                          <m:e>
                            <m:r>
                              <a:rPr lang="en-US" sz="4800">
                                <a:latin typeface="Cambria Math" panose="02040503050406030204" pitchFamily="18" charset="0"/>
                              </a:rPr>
                              <m:t>(</m:t>
                            </m:r>
                            <m:f>
                              <m:fPr>
                                <m:ctrlPr>
                                  <a:rPr lang="en-US" sz="4800" i="1">
                                    <a:latin typeface="Cambria Math" panose="02040503050406030204" pitchFamily="18" charset="0"/>
                                  </a:rPr>
                                </m:ctrlPr>
                              </m:fPr>
                              <m:num>
                                <m:r>
                                  <a:rPr lang="en-US" sz="4800">
                                    <a:latin typeface="Cambria Math" panose="02040503050406030204" pitchFamily="18" charset="0"/>
                                  </a:rPr>
                                  <m:t>𝛿</m:t>
                                </m:r>
                                <m:r>
                                  <a:rPr lang="en-US" sz="4800" smtClean="0">
                                    <a:latin typeface="Cambria Math" panose="02040503050406030204" pitchFamily="18" charset="0"/>
                                  </a:rPr>
                                  <m:t>𝑇</m:t>
                                </m:r>
                              </m:num>
                              <m:den>
                                <m:r>
                                  <a:rPr lang="en-US" sz="4800" smtClean="0">
                                    <a:latin typeface="Cambria Math" panose="02040503050406030204" pitchFamily="18" charset="0"/>
                                  </a:rPr>
                                  <m:t>𝑇</m:t>
                                </m:r>
                              </m:den>
                            </m:f>
                            <m:r>
                              <a:rPr lang="en-US" sz="4800">
                                <a:latin typeface="Cambria Math" panose="02040503050406030204" pitchFamily="18" charset="0"/>
                              </a:rPr>
                              <m:t>)</m:t>
                            </m:r>
                          </m:e>
                          <m:sup>
                            <m:r>
                              <a:rPr lang="en-US" sz="4800">
                                <a:latin typeface="Cambria Math" panose="02040503050406030204" pitchFamily="18" charset="0"/>
                              </a:rPr>
                              <m:t>2</m:t>
                            </m:r>
                          </m:sup>
                        </m:sSup>
                      </m:e>
                    </m:rad>
                  </m:oMath>
                </a14:m>
                <a:r>
                  <a:rPr lang="en-US" sz="4800"/>
                  <a:t>       Where:</a:t>
                </a:r>
              </a:p>
              <a:p>
                <a:pPr marL="0" indent="0">
                  <a:buNone/>
                </a:pPr>
                <a:r>
                  <a:rPr lang="en-US" sz="4800"/>
                  <a:t> 				</a:t>
                </a:r>
                <a14:m>
                  <m:oMath xmlns:m="http://schemas.openxmlformats.org/officeDocument/2006/math">
                    <m:r>
                      <m:rPr>
                        <m:sty m:val="p"/>
                      </m:rPr>
                      <a:rPr lang="el-GR" sz="4800" smtClean="0">
                        <a:latin typeface="Cambria Math" panose="02040503050406030204" pitchFamily="18" charset="0"/>
                      </a:rPr>
                      <m:t>Δ</m:t>
                    </m:r>
                    <m:r>
                      <a:rPr lang="en-US" sz="4800">
                        <a:latin typeface="Cambria Math" panose="02040503050406030204" pitchFamily="18" charset="0"/>
                      </a:rPr>
                      <m:t>𝑃</m:t>
                    </m:r>
                  </m:oMath>
                </a14:m>
                <a:r>
                  <a:rPr lang="en-US" sz="4800"/>
                  <a:t> = Uncertainty in pressure of the gas (KPa)</a:t>
                </a:r>
              </a:p>
              <a:p>
                <a:pPr marL="0" indent="0">
                  <a:buNone/>
                </a:pPr>
                <a:r>
                  <a:rPr lang="en-US" sz="4800"/>
                  <a:t>				</a:t>
                </a:r>
                <a14:m>
                  <m:oMath xmlns:m="http://schemas.openxmlformats.org/officeDocument/2006/math">
                    <m:r>
                      <m:rPr>
                        <m:sty m:val="p"/>
                      </m:rPr>
                      <a:rPr lang="el-GR" sz="4800" smtClean="0">
                        <a:latin typeface="Cambria Math" panose="02040503050406030204" pitchFamily="18" charset="0"/>
                      </a:rPr>
                      <m:t>Δ</m:t>
                    </m:r>
                    <m:r>
                      <a:rPr lang="en-US" sz="4800">
                        <a:latin typeface="Cambria Math" panose="02040503050406030204" pitchFamily="18" charset="0"/>
                      </a:rPr>
                      <m:t>𝑉</m:t>
                    </m:r>
                  </m:oMath>
                </a14:m>
                <a:r>
                  <a:rPr lang="en-US" sz="4800"/>
                  <a:t> = Uncertainty in volume of the gas (L)</a:t>
                </a:r>
              </a:p>
              <a:p>
                <a:pPr marL="0" indent="0">
                  <a:buNone/>
                </a:pPr>
                <a:r>
                  <a:rPr lang="en-US" sz="4800"/>
                  <a:t>				</a:t>
                </a:r>
                <a14:m>
                  <m:oMath xmlns:m="http://schemas.openxmlformats.org/officeDocument/2006/math">
                    <m:r>
                      <m:rPr>
                        <m:sty m:val="p"/>
                      </m:rPr>
                      <a:rPr lang="el-GR" sz="4800" smtClean="0">
                        <a:latin typeface="Cambria Math" panose="02040503050406030204" pitchFamily="18" charset="0"/>
                      </a:rPr>
                      <m:t>Δ</m:t>
                    </m:r>
                    <m:r>
                      <a:rPr lang="en-US" sz="4800">
                        <a:latin typeface="Cambria Math" panose="02040503050406030204" pitchFamily="18" charset="0"/>
                      </a:rPr>
                      <m:t>𝑚</m:t>
                    </m:r>
                  </m:oMath>
                </a14:m>
                <a:r>
                  <a:rPr lang="en-US" sz="4800"/>
                  <a:t> = Uncertainty in mass of the gas (g)</a:t>
                </a:r>
              </a:p>
              <a:p>
                <a:pPr marL="0" indent="0">
                  <a:buNone/>
                </a:pPr>
                <a:r>
                  <a:rPr lang="en-US" sz="4800"/>
                  <a:t>				</a:t>
                </a:r>
                <a14:m>
                  <m:oMath xmlns:m="http://schemas.openxmlformats.org/officeDocument/2006/math">
                    <m:r>
                      <m:rPr>
                        <m:sty m:val="p"/>
                      </m:rPr>
                      <a:rPr lang="el-GR" sz="4800" smtClean="0">
                        <a:latin typeface="Cambria Math" panose="02040503050406030204" pitchFamily="18" charset="0"/>
                      </a:rPr>
                      <m:t>Δ</m:t>
                    </m:r>
                    <m:r>
                      <a:rPr lang="en-US" sz="4800">
                        <a:latin typeface="Cambria Math" panose="02040503050406030204" pitchFamily="18" charset="0"/>
                      </a:rPr>
                      <m:t>𝑇</m:t>
                    </m:r>
                  </m:oMath>
                </a14:m>
                <a:r>
                  <a:rPr lang="en-US" sz="4800"/>
                  <a:t> = Uncertainty in temperature of the gas (K)</a:t>
                </a:r>
              </a:p>
            </p:txBody>
          </p:sp>
        </mc:Choice>
        <mc:Fallback>
          <p:sp>
            <p:nvSpPr>
              <p:cNvPr id="3" name="Content Placeholder 2">
                <a:extLst>
                  <a:ext uri="{FF2B5EF4-FFF2-40B4-BE49-F238E27FC236}">
                    <a16:creationId xmlns:a16="http://schemas.microsoft.com/office/drawing/2014/main" id="{A5564BA7-6C42-A4EF-D6CD-4A598A2D7DB8}"/>
                  </a:ext>
                </a:extLst>
              </p:cNvPr>
              <p:cNvSpPr>
                <a:spLocks noGrp="1" noRot="1" noChangeAspect="1" noMove="1" noResize="1" noEditPoints="1" noAdjustHandles="1" noChangeArrowheads="1" noChangeShapeType="1" noTextEdit="1"/>
              </p:cNvSpPr>
              <p:nvPr>
                <p:ph idx="1"/>
              </p:nvPr>
            </p:nvSpPr>
            <p:spPr>
              <a:xfrm>
                <a:off x="902266" y="2141537"/>
                <a:ext cx="9943407" cy="4351338"/>
              </a:xfrm>
              <a:blipFill>
                <a:blip r:embed="rId3"/>
                <a:stretch>
                  <a:fillRect t="-1401"/>
                </a:stretch>
              </a:blipFill>
            </p:spPr>
            <p:txBody>
              <a:bodyPr/>
              <a:lstStyle/>
              <a:p>
                <a:r>
                  <a:rPr lang="en-US">
                    <a:noFill/>
                  </a:rPr>
                  <a:t> </a:t>
                </a:r>
              </a:p>
            </p:txBody>
          </p:sp>
        </mc:Fallback>
      </mc:AlternateContent>
      <p:sp>
        <p:nvSpPr>
          <p:cNvPr id="4" name="Slide Number Placeholder 5">
            <a:extLst>
              <a:ext uri="{FF2B5EF4-FFF2-40B4-BE49-F238E27FC236}">
                <a16:creationId xmlns:a16="http://schemas.microsoft.com/office/drawing/2014/main" id="{A0690FCB-D67F-D638-1292-CDC18E0A8E9E}"/>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21</a:t>
            </a:fld>
            <a:endParaRPr lang="en-US"/>
          </a:p>
        </p:txBody>
      </p:sp>
    </p:spTree>
    <p:extLst>
      <p:ext uri="{BB962C8B-B14F-4D97-AF65-F5344CB8AC3E}">
        <p14:creationId xmlns:p14="http://schemas.microsoft.com/office/powerpoint/2010/main" val="2746717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18BD-F6B0-D868-5707-E33A61C71456}"/>
              </a:ext>
            </a:extLst>
          </p:cNvPr>
          <p:cNvSpPr>
            <a:spLocks noGrp="1"/>
          </p:cNvSpPr>
          <p:nvPr>
            <p:ph type="title"/>
          </p:nvPr>
        </p:nvSpPr>
        <p:spPr/>
        <p:txBody>
          <a:bodyPr/>
          <a:lstStyle/>
          <a:p>
            <a:r>
              <a:rPr lang="en-US"/>
              <a:t>6. Material Storage Capacity</a:t>
            </a:r>
          </a:p>
        </p:txBody>
      </p:sp>
      <p:sp>
        <p:nvSpPr>
          <p:cNvPr id="3" name="Content Placeholder 2">
            <a:extLst>
              <a:ext uri="{FF2B5EF4-FFF2-40B4-BE49-F238E27FC236}">
                <a16:creationId xmlns:a16="http://schemas.microsoft.com/office/drawing/2014/main" id="{EC85E012-3309-15D5-2CFF-B87826D5392C}"/>
              </a:ext>
            </a:extLst>
          </p:cNvPr>
          <p:cNvSpPr>
            <a:spLocks noGrp="1"/>
          </p:cNvSpPr>
          <p:nvPr>
            <p:ph idx="1"/>
          </p:nvPr>
        </p:nvSpPr>
        <p:spPr/>
        <p:txBody>
          <a:bodyPr/>
          <a:lstStyle/>
          <a:p>
            <a:pPr marL="0" indent="0" algn="ctr">
              <a:buNone/>
            </a:pPr>
            <a:endParaRPr lang="en-US" sz="1800" b="1">
              <a:solidFill>
                <a:srgbClr val="000000"/>
              </a:solidFill>
              <a:latin typeface="Calibri" panose="020F0502020204030204" pitchFamily="34" charset="0"/>
            </a:endParaRPr>
          </a:p>
          <a:p>
            <a:pPr marL="0" indent="0">
              <a:buNone/>
            </a:pPr>
            <a:r>
              <a:rPr lang="en-US" sz="2400" b="1">
                <a:solidFill>
                  <a:srgbClr val="000000"/>
                </a:solidFill>
                <a:latin typeface="Calibri" panose="020F0502020204030204" pitchFamily="34" charset="0"/>
              </a:rPr>
              <a:t>Objective: Determine the capacity of the material storage. (req 1.2)  </a:t>
            </a:r>
          </a:p>
          <a:p>
            <a:pPr marL="0" indent="0">
              <a:buNone/>
            </a:pPr>
            <a:endParaRPr lang="en-US" sz="1800" b="1" i="0" u="none" strike="noStrike">
              <a:solidFill>
                <a:srgbClr val="000000"/>
              </a:solidFill>
              <a:effectLst/>
              <a:latin typeface="Calibri" panose="020F0502020204030204" pitchFamily="34" charset="0"/>
            </a:endParaRPr>
          </a:p>
          <a:p>
            <a:pPr marL="0" indent="0">
              <a:buNone/>
            </a:pPr>
            <a:r>
              <a:rPr lang="en-US" sz="2400" b="1" i="0" u="none" strike="noStrike">
                <a:solidFill>
                  <a:srgbClr val="000000"/>
                </a:solidFill>
                <a:effectLst/>
                <a:latin typeface="Calibri" panose="020F0502020204030204" pitchFamily="34" charset="0"/>
              </a:rPr>
              <a:t>Facilities: </a:t>
            </a:r>
            <a:r>
              <a:rPr lang="en-US" sz="2400" b="0" i="0" u="none" strike="noStrike">
                <a:solidFill>
                  <a:srgbClr val="000000"/>
                </a:solidFill>
                <a:effectLst/>
                <a:latin typeface="Calibri" panose="020F0502020204030204" pitchFamily="34" charset="0"/>
              </a:rPr>
              <a:t>Vent hood, electrolysis to material storage system, material storage capsule, pressure gauge, scale</a:t>
            </a:r>
          </a:p>
          <a:p>
            <a:pPr marL="0" indent="0">
              <a:buNone/>
            </a:pPr>
            <a:r>
              <a:rPr lang="en-US" sz="2400" b="1" i="0" u="none" strike="noStrike">
                <a:solidFill>
                  <a:srgbClr val="000000"/>
                </a:solidFill>
                <a:effectLst/>
                <a:latin typeface="Calibri" panose="020F0502020204030204" pitchFamily="34" charset="0"/>
              </a:rPr>
              <a:t>Location: </a:t>
            </a:r>
            <a:r>
              <a:rPr lang="en-US" sz="2400" b="0" i="0" u="none" strike="noStrike">
                <a:solidFill>
                  <a:srgbClr val="000000"/>
                </a:solidFill>
                <a:effectLst/>
                <a:latin typeface="Calibri" panose="020F0502020204030204" pitchFamily="34" charset="0"/>
              </a:rPr>
              <a:t>Stem 114</a:t>
            </a:r>
            <a:r>
              <a:rPr lang="en-US" sz="2400"/>
              <a:t>  </a:t>
            </a:r>
          </a:p>
        </p:txBody>
      </p:sp>
      <p:sp>
        <p:nvSpPr>
          <p:cNvPr id="5" name="TextBox 4">
            <a:extLst>
              <a:ext uri="{FF2B5EF4-FFF2-40B4-BE49-F238E27FC236}">
                <a16:creationId xmlns:a16="http://schemas.microsoft.com/office/drawing/2014/main" id="{965C749B-6DBA-9E3C-F133-75FAC0801AE9}"/>
              </a:ext>
            </a:extLst>
          </p:cNvPr>
          <p:cNvSpPr txBox="1"/>
          <p:nvPr/>
        </p:nvSpPr>
        <p:spPr>
          <a:xfrm>
            <a:off x="2062213" y="4715747"/>
            <a:ext cx="6762033" cy="830997"/>
          </a:xfrm>
          <a:prstGeom prst="rect">
            <a:avLst/>
          </a:prstGeom>
          <a:noFill/>
          <a:ln w="38100">
            <a:solidFill>
              <a:schemeClr val="tx1"/>
            </a:solidFill>
          </a:ln>
        </p:spPr>
        <p:txBody>
          <a:bodyPr wrap="square">
            <a:spAutoFit/>
          </a:bodyPr>
          <a:lstStyle/>
          <a:p>
            <a:pPr marL="0" indent="0" algn="ctr">
              <a:buNone/>
            </a:pPr>
            <a:r>
              <a:rPr lang="en-US" sz="2400" b="1"/>
              <a:t>Success Criteria: </a:t>
            </a:r>
            <a:r>
              <a:rPr lang="en-US" sz="2400"/>
              <a:t>The mass of the capsule after filling is at least 0.02 grams heavier than its initial mass.</a:t>
            </a:r>
          </a:p>
        </p:txBody>
      </p:sp>
      <p:sp>
        <p:nvSpPr>
          <p:cNvPr id="4" name="Slide Number Placeholder 5">
            <a:extLst>
              <a:ext uri="{FF2B5EF4-FFF2-40B4-BE49-F238E27FC236}">
                <a16:creationId xmlns:a16="http://schemas.microsoft.com/office/drawing/2014/main" id="{172DD652-BC61-5783-1AA5-9A5381DF77B3}"/>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22</a:t>
            </a:fld>
            <a:endParaRPr lang="en-US"/>
          </a:p>
        </p:txBody>
      </p:sp>
    </p:spTree>
    <p:extLst>
      <p:ext uri="{BB962C8B-B14F-4D97-AF65-F5344CB8AC3E}">
        <p14:creationId xmlns:p14="http://schemas.microsoft.com/office/powerpoint/2010/main" val="4065220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CEEC-D353-06C7-425D-3C2A60ADB044}"/>
              </a:ext>
            </a:extLst>
          </p:cNvPr>
          <p:cNvSpPr>
            <a:spLocks noGrp="1"/>
          </p:cNvSpPr>
          <p:nvPr>
            <p:ph type="title"/>
          </p:nvPr>
        </p:nvSpPr>
        <p:spPr/>
        <p:txBody>
          <a:bodyPr/>
          <a:lstStyle/>
          <a:p>
            <a:r>
              <a:rPr lang="en-US"/>
              <a:t>6. Material Storage Capacity</a:t>
            </a:r>
          </a:p>
        </p:txBody>
      </p:sp>
      <p:pic>
        <p:nvPicPr>
          <p:cNvPr id="4" name="Picture 3">
            <a:extLst>
              <a:ext uri="{FF2B5EF4-FFF2-40B4-BE49-F238E27FC236}">
                <a16:creationId xmlns:a16="http://schemas.microsoft.com/office/drawing/2014/main" id="{6AAD0510-6D53-BF82-806C-563EE67B3C28}"/>
              </a:ext>
            </a:extLst>
          </p:cNvPr>
          <p:cNvPicPr>
            <a:picLocks noChangeAspect="1"/>
          </p:cNvPicPr>
          <p:nvPr/>
        </p:nvPicPr>
        <p:blipFill>
          <a:blip r:embed="rId3"/>
          <a:stretch>
            <a:fillRect/>
          </a:stretch>
        </p:blipFill>
        <p:spPr>
          <a:xfrm>
            <a:off x="4501587" y="2039478"/>
            <a:ext cx="2780575" cy="3779936"/>
          </a:xfrm>
          <a:prstGeom prst="rect">
            <a:avLst/>
          </a:prstGeom>
        </p:spPr>
      </p:pic>
      <p:sp>
        <p:nvSpPr>
          <p:cNvPr id="6" name="TextBox 5">
            <a:extLst>
              <a:ext uri="{FF2B5EF4-FFF2-40B4-BE49-F238E27FC236}">
                <a16:creationId xmlns:a16="http://schemas.microsoft.com/office/drawing/2014/main" id="{4D7AF8BF-3E3A-D19C-C630-4CD431E0863E}"/>
              </a:ext>
            </a:extLst>
          </p:cNvPr>
          <p:cNvSpPr txBox="1"/>
          <p:nvPr/>
        </p:nvSpPr>
        <p:spPr>
          <a:xfrm>
            <a:off x="1666875" y="2158584"/>
            <a:ext cx="2215577" cy="646331"/>
          </a:xfrm>
          <a:prstGeom prst="rect">
            <a:avLst/>
          </a:prstGeom>
          <a:noFill/>
          <a:ln w="28575">
            <a:solidFill>
              <a:schemeClr val="tx1"/>
            </a:solidFill>
          </a:ln>
        </p:spPr>
        <p:txBody>
          <a:bodyPr wrap="square" rtlCol="0">
            <a:spAutoFit/>
          </a:bodyPr>
          <a:lstStyle/>
          <a:p>
            <a:pPr algn="ctr"/>
            <a:r>
              <a:rPr lang="en-US"/>
              <a:t>Weigh the material storage capsule.</a:t>
            </a:r>
          </a:p>
        </p:txBody>
      </p:sp>
      <p:pic>
        <p:nvPicPr>
          <p:cNvPr id="7" name="Picture 6">
            <a:extLst>
              <a:ext uri="{FF2B5EF4-FFF2-40B4-BE49-F238E27FC236}">
                <a16:creationId xmlns:a16="http://schemas.microsoft.com/office/drawing/2014/main" id="{C052CBE7-361B-44AE-BD70-585401DA58A7}"/>
              </a:ext>
            </a:extLst>
          </p:cNvPr>
          <p:cNvPicPr>
            <a:picLocks noChangeAspect="1"/>
          </p:cNvPicPr>
          <p:nvPr/>
        </p:nvPicPr>
        <p:blipFill rotWithShape="1">
          <a:blip r:embed="rId4">
            <a:extLst>
              <a:ext uri="{28A0092B-C50C-407E-A947-70E740481C1C}">
                <a14:useLocalDpi xmlns:a14="http://schemas.microsoft.com/office/drawing/2010/main" val="0"/>
              </a:ext>
            </a:extLst>
          </a:blip>
          <a:srcRect l="14579" t="11785" r="31817" b="67466"/>
          <a:stretch/>
        </p:blipFill>
        <p:spPr>
          <a:xfrm>
            <a:off x="5214501" y="3785015"/>
            <a:ext cx="1190804" cy="614613"/>
          </a:xfrm>
          <a:prstGeom prst="rect">
            <a:avLst/>
          </a:prstGeom>
        </p:spPr>
      </p:pic>
      <p:sp>
        <p:nvSpPr>
          <p:cNvPr id="3" name="Slide Number Placeholder 5">
            <a:extLst>
              <a:ext uri="{FF2B5EF4-FFF2-40B4-BE49-F238E27FC236}">
                <a16:creationId xmlns:a16="http://schemas.microsoft.com/office/drawing/2014/main" id="{1F85994C-F532-39F9-F875-E9DE1D97D280}"/>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23</a:t>
            </a:fld>
            <a:endParaRPr lang="en-US"/>
          </a:p>
        </p:txBody>
      </p:sp>
    </p:spTree>
    <p:extLst>
      <p:ext uri="{BB962C8B-B14F-4D97-AF65-F5344CB8AC3E}">
        <p14:creationId xmlns:p14="http://schemas.microsoft.com/office/powerpoint/2010/main" val="3679761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with medium confidence">
            <a:extLst>
              <a:ext uri="{FF2B5EF4-FFF2-40B4-BE49-F238E27FC236}">
                <a16:creationId xmlns:a16="http://schemas.microsoft.com/office/drawing/2014/main" id="{3C692443-30CC-5DB4-5130-87FE72DC152D}"/>
              </a:ext>
            </a:extLst>
          </p:cNvPr>
          <p:cNvPicPr>
            <a:picLocks noChangeAspect="1"/>
          </p:cNvPicPr>
          <p:nvPr/>
        </p:nvPicPr>
        <p:blipFill rotWithShape="1">
          <a:blip r:embed="rId3">
            <a:extLst>
              <a:ext uri="{28A0092B-C50C-407E-A947-70E740481C1C}">
                <a14:useLocalDpi xmlns:a14="http://schemas.microsoft.com/office/drawing/2010/main" val="0"/>
              </a:ext>
            </a:extLst>
          </a:blip>
          <a:srcRect t="26830" r="-1063" b="49039"/>
          <a:stretch/>
        </p:blipFill>
        <p:spPr>
          <a:xfrm>
            <a:off x="426128" y="3860813"/>
            <a:ext cx="10515236" cy="1883039"/>
          </a:xfrm>
          <a:prstGeom prst="rect">
            <a:avLst/>
          </a:prstGeom>
        </p:spPr>
      </p:pic>
      <p:sp>
        <p:nvSpPr>
          <p:cNvPr id="2" name="Title 1">
            <a:extLst>
              <a:ext uri="{FF2B5EF4-FFF2-40B4-BE49-F238E27FC236}">
                <a16:creationId xmlns:a16="http://schemas.microsoft.com/office/drawing/2014/main" id="{AF61DCDC-BA0F-F5B9-4837-1C89DEEF2C2A}"/>
              </a:ext>
            </a:extLst>
          </p:cNvPr>
          <p:cNvSpPr>
            <a:spLocks noGrp="1"/>
          </p:cNvSpPr>
          <p:nvPr>
            <p:ph type="title"/>
          </p:nvPr>
        </p:nvSpPr>
        <p:spPr/>
        <p:txBody>
          <a:bodyPr/>
          <a:lstStyle/>
          <a:p>
            <a:r>
              <a:rPr lang="en-US"/>
              <a:t>6. Material Storage Capacity</a:t>
            </a:r>
          </a:p>
        </p:txBody>
      </p:sp>
      <p:pic>
        <p:nvPicPr>
          <p:cNvPr id="7" name="Picture 6">
            <a:extLst>
              <a:ext uri="{FF2B5EF4-FFF2-40B4-BE49-F238E27FC236}">
                <a16:creationId xmlns:a16="http://schemas.microsoft.com/office/drawing/2014/main" id="{18D87F22-F51D-F9E9-9A91-F264B29A78AF}"/>
              </a:ext>
            </a:extLst>
          </p:cNvPr>
          <p:cNvPicPr>
            <a:picLocks noChangeAspect="1"/>
          </p:cNvPicPr>
          <p:nvPr/>
        </p:nvPicPr>
        <p:blipFill>
          <a:blip r:embed="rId4"/>
          <a:stretch>
            <a:fillRect/>
          </a:stretch>
        </p:blipFill>
        <p:spPr>
          <a:xfrm rot="909867">
            <a:off x="5593588" y="4827868"/>
            <a:ext cx="492407" cy="332089"/>
          </a:xfrm>
          <a:prstGeom prst="rect">
            <a:avLst/>
          </a:prstGeom>
        </p:spPr>
      </p:pic>
      <p:pic>
        <p:nvPicPr>
          <p:cNvPr id="13" name="Picture 12">
            <a:extLst>
              <a:ext uri="{FF2B5EF4-FFF2-40B4-BE49-F238E27FC236}">
                <a16:creationId xmlns:a16="http://schemas.microsoft.com/office/drawing/2014/main" id="{F4EE7246-6866-0076-776B-926755DEACA6}"/>
              </a:ext>
            </a:extLst>
          </p:cNvPr>
          <p:cNvPicPr>
            <a:picLocks noChangeAspect="1"/>
          </p:cNvPicPr>
          <p:nvPr/>
        </p:nvPicPr>
        <p:blipFill rotWithShape="1">
          <a:blip r:embed="rId5">
            <a:extLst>
              <a:ext uri="{28A0092B-C50C-407E-A947-70E740481C1C}">
                <a14:useLocalDpi xmlns:a14="http://schemas.microsoft.com/office/drawing/2010/main" val="0"/>
              </a:ext>
            </a:extLst>
          </a:blip>
          <a:srcRect l="14579" t="11785" r="31817" b="67466"/>
          <a:stretch/>
        </p:blipFill>
        <p:spPr>
          <a:xfrm>
            <a:off x="4337214" y="1807391"/>
            <a:ext cx="2757054" cy="1423006"/>
          </a:xfrm>
          <a:prstGeom prst="rect">
            <a:avLst/>
          </a:prstGeom>
        </p:spPr>
      </p:pic>
      <p:cxnSp>
        <p:nvCxnSpPr>
          <p:cNvPr id="8" name="Straight Connector 7">
            <a:extLst>
              <a:ext uri="{FF2B5EF4-FFF2-40B4-BE49-F238E27FC236}">
                <a16:creationId xmlns:a16="http://schemas.microsoft.com/office/drawing/2014/main" id="{9791D0F6-E27A-13BB-B93E-3A67B990BF73}"/>
              </a:ext>
            </a:extLst>
          </p:cNvPr>
          <p:cNvCxnSpPr>
            <a:cxnSpLocks/>
          </p:cNvCxnSpPr>
          <p:nvPr/>
        </p:nvCxnSpPr>
        <p:spPr>
          <a:xfrm>
            <a:off x="4818996" y="3170450"/>
            <a:ext cx="739729" cy="1723178"/>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19DA357-A82F-BF9A-7F8E-F8AE5E30EEB5}"/>
              </a:ext>
            </a:extLst>
          </p:cNvPr>
          <p:cNvCxnSpPr>
            <a:cxnSpLocks/>
          </p:cNvCxnSpPr>
          <p:nvPr/>
        </p:nvCxnSpPr>
        <p:spPr>
          <a:xfrm flipH="1">
            <a:off x="6120492" y="3035513"/>
            <a:ext cx="599607" cy="1858115"/>
          </a:xfrm>
          <a:prstGeom prst="line">
            <a:avLst/>
          </a:prstGeom>
          <a:ln w="38100"/>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8399313-C256-2F90-DE2E-78A7CD446BE0}"/>
              </a:ext>
            </a:extLst>
          </p:cNvPr>
          <p:cNvSpPr txBox="1"/>
          <p:nvPr/>
        </p:nvSpPr>
        <p:spPr>
          <a:xfrm>
            <a:off x="494675" y="2158584"/>
            <a:ext cx="3387777" cy="646331"/>
          </a:xfrm>
          <a:prstGeom prst="rect">
            <a:avLst/>
          </a:prstGeom>
          <a:noFill/>
          <a:ln w="28575">
            <a:solidFill>
              <a:schemeClr val="tx1"/>
            </a:solidFill>
          </a:ln>
        </p:spPr>
        <p:txBody>
          <a:bodyPr wrap="square" rtlCol="0">
            <a:spAutoFit/>
          </a:bodyPr>
          <a:lstStyle/>
          <a:p>
            <a:pPr algn="ctr"/>
            <a:r>
              <a:rPr lang="en-US"/>
              <a:t>Insert capsule into the system in the marked heating zone.</a:t>
            </a:r>
          </a:p>
        </p:txBody>
      </p:sp>
      <p:sp>
        <p:nvSpPr>
          <p:cNvPr id="3" name="Slide Number Placeholder 5">
            <a:extLst>
              <a:ext uri="{FF2B5EF4-FFF2-40B4-BE49-F238E27FC236}">
                <a16:creationId xmlns:a16="http://schemas.microsoft.com/office/drawing/2014/main" id="{5B055E78-CF6D-C67B-8EBD-CB6AA078EED9}"/>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24</a:t>
            </a:fld>
            <a:endParaRPr lang="en-US"/>
          </a:p>
        </p:txBody>
      </p:sp>
    </p:spTree>
    <p:extLst>
      <p:ext uri="{BB962C8B-B14F-4D97-AF65-F5344CB8AC3E}">
        <p14:creationId xmlns:p14="http://schemas.microsoft.com/office/powerpoint/2010/main" val="1873166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3EEF-EE5F-2046-CFB3-ED8E536F2302}"/>
              </a:ext>
            </a:extLst>
          </p:cNvPr>
          <p:cNvSpPr>
            <a:spLocks noGrp="1"/>
          </p:cNvSpPr>
          <p:nvPr>
            <p:ph type="title"/>
          </p:nvPr>
        </p:nvSpPr>
        <p:spPr/>
        <p:txBody>
          <a:bodyPr/>
          <a:lstStyle/>
          <a:p>
            <a:r>
              <a:rPr lang="en-US"/>
              <a:t>6. Material Storage Capacity</a:t>
            </a:r>
          </a:p>
        </p:txBody>
      </p:sp>
      <p:pic>
        <p:nvPicPr>
          <p:cNvPr id="4" name="Picture 2" descr="Glowing Led Bulb Isolated On Transparent Background Vector Illustration  Stock Illustration - Download Image Now - iStock">
            <a:extLst>
              <a:ext uri="{FF2B5EF4-FFF2-40B4-BE49-F238E27FC236}">
                <a16:creationId xmlns:a16="http://schemas.microsoft.com/office/drawing/2014/main" id="{C3958A6A-9157-70D5-898E-A5EEBCCFB51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52288" y1="72059" x2="52288" y2="72059"/>
                        <a14:backgroundMark x1="55556" y1="19281" x2="55556" y2="19281"/>
                        <a14:backgroundMark x1="52614" y1="13235" x2="52614" y2="13235"/>
                        <a14:backgroundMark x1="50490" y1="15359" x2="50490" y2="15359"/>
                        <a14:backgroundMark x1="53922" y1="16993" x2="53922" y2="16993"/>
                        <a14:backgroundMark x1="53595" y1="14379" x2="53595" y2="14379"/>
                        <a14:backgroundMark x1="57190" y1="17974" x2="57190" y2="17974"/>
                        <a14:backgroundMark x1="60948" y1="21895" x2="60948" y2="21895"/>
                        <a14:backgroundMark x1="64216" y1="23203" x2="64869" y2="23856"/>
                        <a14:backgroundMark x1="65686" y1="26144" x2="66013" y2="27288"/>
                        <a14:backgroundMark x1="66993" y1="30229" x2="67320" y2="31046"/>
                        <a14:backgroundMark x1="68627" y1="35294" x2="68791" y2="35784"/>
                        <a14:backgroundMark x1="67974" y1="41340" x2="67974" y2="41340"/>
                        <a14:backgroundMark x1="65850" y1="46078" x2="65850" y2="46078"/>
                        <a14:backgroundMark x1="63889" y1="51797" x2="63889" y2="51797"/>
                        <a14:backgroundMark x1="60784" y1="58987" x2="60784" y2="58987"/>
                        <a14:backgroundMark x1="60294" y1="64706" x2="60294" y2="64706"/>
                        <a14:backgroundMark x1="60294" y1="66340" x2="60294" y2="66340"/>
                        <a14:backgroundMark x1="59150" y1="71078" x2="59150" y2="71078"/>
                        <a14:backgroundMark x1="53268" y1="81373" x2="53268" y2="81373"/>
                        <a14:backgroundMark x1="31536" y1="28268" x2="31536" y2="28268"/>
                        <a14:backgroundMark x1="36765" y1="24510" x2="36765" y2="24510"/>
                        <a14:backgroundMark x1="40686" y1="21405" x2="40686" y2="21405"/>
                        <a14:backgroundMark x1="36928" y1="21732" x2="36928" y2="21732"/>
                        <a14:backgroundMark x1="35131" y1="26471" x2="35131" y2="26471"/>
                        <a14:backgroundMark x1="34967" y1="29085" x2="34967" y2="29085"/>
                        <a14:backgroundMark x1="44281" y1="20425" x2="44281" y2="20425"/>
                        <a14:backgroundMark x1="41013" y1="23203" x2="41013" y2="23203"/>
                        <a14:backgroundMark x1="38725" y1="25000" x2="38725" y2="25000"/>
                        <a14:backgroundMark x1="37418" y1="52451" x2="37418" y2="52451"/>
                      </a14:backgroundRemoval>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821017" y="2136104"/>
            <a:ext cx="2188142" cy="21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B92EA83-C011-10E7-3F5E-8AFF7C7403F1}"/>
              </a:ext>
            </a:extLst>
          </p:cNvPr>
          <p:cNvPicPr>
            <a:picLocks noChangeAspect="1"/>
          </p:cNvPicPr>
          <p:nvPr/>
        </p:nvPicPr>
        <p:blipFill>
          <a:blip r:embed="rId5"/>
          <a:stretch>
            <a:fillRect/>
          </a:stretch>
        </p:blipFill>
        <p:spPr>
          <a:xfrm>
            <a:off x="1315353" y="2310590"/>
            <a:ext cx="1747085" cy="1276833"/>
          </a:xfrm>
          <a:prstGeom prst="rect">
            <a:avLst/>
          </a:prstGeom>
        </p:spPr>
      </p:pic>
      <p:pic>
        <p:nvPicPr>
          <p:cNvPr id="16" name="Picture 15" descr="A picture containing text, ground, tool, worktable&#10;&#10;Description automatically generated">
            <a:extLst>
              <a:ext uri="{FF2B5EF4-FFF2-40B4-BE49-F238E27FC236}">
                <a16:creationId xmlns:a16="http://schemas.microsoft.com/office/drawing/2014/main" id="{B8DF0587-BF8C-8AB0-624F-8FFDC7D121B8}"/>
              </a:ext>
            </a:extLst>
          </p:cNvPr>
          <p:cNvPicPr>
            <a:picLocks noChangeAspect="1"/>
          </p:cNvPicPr>
          <p:nvPr/>
        </p:nvPicPr>
        <p:blipFill rotWithShape="1">
          <a:blip r:embed="rId6">
            <a:extLst>
              <a:ext uri="{28A0092B-C50C-407E-A947-70E740481C1C}">
                <a14:useLocalDpi xmlns:a14="http://schemas.microsoft.com/office/drawing/2010/main" val="0"/>
              </a:ext>
            </a:extLst>
          </a:blip>
          <a:srcRect t="22829" r="327" b="50174"/>
          <a:stretch/>
        </p:blipFill>
        <p:spPr>
          <a:xfrm>
            <a:off x="123443" y="2105246"/>
            <a:ext cx="11072641" cy="2253118"/>
          </a:xfrm>
          <a:prstGeom prst="rect">
            <a:avLst/>
          </a:prstGeom>
        </p:spPr>
      </p:pic>
      <p:cxnSp>
        <p:nvCxnSpPr>
          <p:cNvPr id="13" name="Straight Arrow Connector 12">
            <a:extLst>
              <a:ext uri="{FF2B5EF4-FFF2-40B4-BE49-F238E27FC236}">
                <a16:creationId xmlns:a16="http://schemas.microsoft.com/office/drawing/2014/main" id="{37D2EE7E-E4EE-F057-F049-8F70E57DB5B9}"/>
              </a:ext>
            </a:extLst>
          </p:cNvPr>
          <p:cNvCxnSpPr>
            <a:cxnSpLocks/>
          </p:cNvCxnSpPr>
          <p:nvPr/>
        </p:nvCxnSpPr>
        <p:spPr>
          <a:xfrm>
            <a:off x="1341852" y="3139983"/>
            <a:ext cx="8865815" cy="239638"/>
          </a:xfrm>
          <a:prstGeom prst="straightConnector1">
            <a:avLst/>
          </a:prstGeom>
          <a:ln w="76200">
            <a:solidFill>
              <a:srgbClr val="FF0000"/>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4993B6D-284D-C755-DBE9-F1496622E7AF}"/>
                  </a:ext>
                </a:extLst>
              </p:cNvPr>
              <p:cNvSpPr txBox="1"/>
              <p:nvPr/>
            </p:nvSpPr>
            <p:spPr>
              <a:xfrm>
                <a:off x="1607131" y="3107884"/>
                <a:ext cx="47130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rgbClr val="FF0000"/>
                              </a:solidFill>
                              <a:latin typeface="Cambria Math" panose="02040503050406030204" pitchFamily="18" charset="0"/>
                            </a:rPr>
                          </m:ctrlPr>
                        </m:sSubPr>
                        <m:e>
                          <m:r>
                            <a:rPr lang="en-US" sz="3200" b="1" i="1" smtClean="0">
                              <a:solidFill>
                                <a:srgbClr val="FF0000"/>
                              </a:solidFill>
                              <a:latin typeface="Cambria Math" panose="02040503050406030204" pitchFamily="18" charset="0"/>
                            </a:rPr>
                            <m:t>𝑯</m:t>
                          </m:r>
                        </m:e>
                        <m:sub>
                          <m:r>
                            <a:rPr lang="en-US" sz="3200" b="1" i="1" smtClean="0">
                              <a:solidFill>
                                <a:srgbClr val="FF0000"/>
                              </a:solidFill>
                              <a:latin typeface="Cambria Math" panose="02040503050406030204" pitchFamily="18" charset="0"/>
                            </a:rPr>
                            <m:t>𝟐</m:t>
                          </m:r>
                        </m:sub>
                      </m:sSub>
                    </m:oMath>
                  </m:oMathPara>
                </a14:m>
                <a:endParaRPr lang="en-US" sz="3200" b="1"/>
              </a:p>
            </p:txBody>
          </p:sp>
        </mc:Choice>
        <mc:Fallback>
          <p:sp>
            <p:nvSpPr>
              <p:cNvPr id="15" name="TextBox 14">
                <a:extLst>
                  <a:ext uri="{FF2B5EF4-FFF2-40B4-BE49-F238E27FC236}">
                    <a16:creationId xmlns:a16="http://schemas.microsoft.com/office/drawing/2014/main" id="{E4993B6D-284D-C755-DBE9-F1496622E7AF}"/>
                  </a:ext>
                </a:extLst>
              </p:cNvPr>
              <p:cNvSpPr txBox="1">
                <a:spLocks noRot="1" noChangeAspect="1" noMove="1" noResize="1" noEditPoints="1" noAdjustHandles="1" noChangeArrowheads="1" noChangeShapeType="1" noTextEdit="1"/>
              </p:cNvSpPr>
              <p:nvPr/>
            </p:nvSpPr>
            <p:spPr>
              <a:xfrm>
                <a:off x="1607131" y="3107884"/>
                <a:ext cx="471307" cy="584775"/>
              </a:xfrm>
              <a:prstGeom prst="rect">
                <a:avLst/>
              </a:prstGeom>
              <a:blipFill>
                <a:blip r:embed="rId7"/>
                <a:stretch>
                  <a:fillRect r="-20779"/>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B378B78E-B609-DA4C-2587-C9F4821F4A91}"/>
              </a:ext>
            </a:extLst>
          </p:cNvPr>
          <p:cNvSpPr txBox="1"/>
          <p:nvPr/>
        </p:nvSpPr>
        <p:spPr>
          <a:xfrm>
            <a:off x="3897442" y="4765433"/>
            <a:ext cx="3387777" cy="646331"/>
          </a:xfrm>
          <a:prstGeom prst="rect">
            <a:avLst/>
          </a:prstGeom>
          <a:noFill/>
          <a:ln w="28575">
            <a:solidFill>
              <a:schemeClr val="tx1"/>
            </a:solidFill>
          </a:ln>
        </p:spPr>
        <p:txBody>
          <a:bodyPr wrap="square" rtlCol="0">
            <a:spAutoFit/>
          </a:bodyPr>
          <a:lstStyle/>
          <a:p>
            <a:pPr algn="ctr"/>
            <a:r>
              <a:rPr lang="en-US"/>
              <a:t>Run a flush of the system to remove excess air.</a:t>
            </a:r>
          </a:p>
        </p:txBody>
      </p:sp>
      <p:sp>
        <p:nvSpPr>
          <p:cNvPr id="3" name="Slide Number Placeholder 5">
            <a:extLst>
              <a:ext uri="{FF2B5EF4-FFF2-40B4-BE49-F238E27FC236}">
                <a16:creationId xmlns:a16="http://schemas.microsoft.com/office/drawing/2014/main" id="{D771F7B8-D12A-8498-CF81-1989EB9B2999}"/>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25</a:t>
            </a:fld>
            <a:endParaRPr lang="en-US"/>
          </a:p>
        </p:txBody>
      </p:sp>
    </p:spTree>
    <p:extLst>
      <p:ext uri="{BB962C8B-B14F-4D97-AF65-F5344CB8AC3E}">
        <p14:creationId xmlns:p14="http://schemas.microsoft.com/office/powerpoint/2010/main" val="4067594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65017-2867-1887-31EB-88A5714E411C}"/>
              </a:ext>
            </a:extLst>
          </p:cNvPr>
          <p:cNvSpPr>
            <a:spLocks noGrp="1"/>
          </p:cNvSpPr>
          <p:nvPr>
            <p:ph type="title"/>
          </p:nvPr>
        </p:nvSpPr>
        <p:spPr/>
        <p:txBody>
          <a:bodyPr/>
          <a:lstStyle/>
          <a:p>
            <a:r>
              <a:rPr lang="en-US"/>
              <a:t>6. Material Storage Capacity</a:t>
            </a:r>
          </a:p>
        </p:txBody>
      </p:sp>
      <p:pic>
        <p:nvPicPr>
          <p:cNvPr id="3" name="Picture 2" descr="A picture containing text, ground, tool, worktable&#10;&#10;Description automatically generated">
            <a:extLst>
              <a:ext uri="{FF2B5EF4-FFF2-40B4-BE49-F238E27FC236}">
                <a16:creationId xmlns:a16="http://schemas.microsoft.com/office/drawing/2014/main" id="{93298347-C31B-84DA-5C44-1B79366725D8}"/>
              </a:ext>
            </a:extLst>
          </p:cNvPr>
          <p:cNvPicPr>
            <a:picLocks noChangeAspect="1"/>
          </p:cNvPicPr>
          <p:nvPr/>
        </p:nvPicPr>
        <p:blipFill rotWithShape="1">
          <a:blip r:embed="rId3">
            <a:extLst>
              <a:ext uri="{28A0092B-C50C-407E-A947-70E740481C1C}">
                <a14:useLocalDpi xmlns:a14="http://schemas.microsoft.com/office/drawing/2010/main" val="0"/>
              </a:ext>
            </a:extLst>
          </a:blip>
          <a:srcRect t="22829" r="327" b="50174"/>
          <a:stretch/>
        </p:blipFill>
        <p:spPr>
          <a:xfrm>
            <a:off x="366521" y="3498705"/>
            <a:ext cx="10734063" cy="2264142"/>
          </a:xfrm>
          <a:prstGeom prst="rect">
            <a:avLst/>
          </a:prstGeom>
        </p:spPr>
      </p:pic>
      <p:cxnSp>
        <p:nvCxnSpPr>
          <p:cNvPr id="12" name="Straight Connector 11">
            <a:extLst>
              <a:ext uri="{FF2B5EF4-FFF2-40B4-BE49-F238E27FC236}">
                <a16:creationId xmlns:a16="http://schemas.microsoft.com/office/drawing/2014/main" id="{7BA89DBD-9258-F333-57EA-3BB44E69C42C}"/>
              </a:ext>
            </a:extLst>
          </p:cNvPr>
          <p:cNvCxnSpPr>
            <a:cxnSpLocks/>
          </p:cNvCxnSpPr>
          <p:nvPr/>
        </p:nvCxnSpPr>
        <p:spPr>
          <a:xfrm flipV="1">
            <a:off x="2427470" y="1766100"/>
            <a:ext cx="2630284" cy="22538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C2C7595-BF78-14C0-080D-008D905011FE}"/>
              </a:ext>
            </a:extLst>
          </p:cNvPr>
          <p:cNvCxnSpPr>
            <a:cxnSpLocks/>
          </p:cNvCxnSpPr>
          <p:nvPr/>
        </p:nvCxnSpPr>
        <p:spPr>
          <a:xfrm flipV="1">
            <a:off x="2427470" y="3355769"/>
            <a:ext cx="2790365" cy="6641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A0EDA1EC-0E45-3EB7-A4FD-E86311C6D31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97" b="89758" l="9576" r="89953">
                        <a14:foregroundMark x1="52433" y1="7821" x2="52433" y2="7821"/>
                        <a14:foregroundMark x1="50706" y1="4655" x2="50706" y2="4655"/>
                        <a14:foregroundMark x1="45840" y1="5214" x2="45840" y2="5214"/>
                        <a14:foregroundMark x1="49294" y1="4469" x2="49294" y2="4469"/>
                        <a14:foregroundMark x1="48509" y1="4469" x2="65620" y2="7821"/>
                        <a14:foregroundMark x1="65620" y1="7821" x2="72527" y2="12663"/>
                        <a14:foregroundMark x1="72527" y1="12663" x2="72684" y2="13222"/>
                        <a14:foregroundMark x1="55730" y1="5214" x2="46625" y2="4469"/>
                        <a14:foregroundMark x1="46625" y1="4469" x2="40188" y2="6331"/>
                        <a14:foregroundMark x1="49608" y1="4842" x2="56201" y2="4097"/>
                      </a14:backgroundRemoval>
                    </a14:imgEffect>
                  </a14:imgLayer>
                </a14:imgProps>
              </a:ext>
            </a:extLst>
          </a:blip>
          <a:stretch>
            <a:fillRect/>
          </a:stretch>
        </p:blipFill>
        <p:spPr>
          <a:xfrm>
            <a:off x="4051388" y="1573248"/>
            <a:ext cx="2615757" cy="2289615"/>
          </a:xfrm>
          <a:prstGeom prst="rect">
            <a:avLst/>
          </a:prstGeom>
        </p:spPr>
      </p:pic>
      <p:sp>
        <p:nvSpPr>
          <p:cNvPr id="15" name="TextBox 14">
            <a:extLst>
              <a:ext uri="{FF2B5EF4-FFF2-40B4-BE49-F238E27FC236}">
                <a16:creationId xmlns:a16="http://schemas.microsoft.com/office/drawing/2014/main" id="{5E00712C-4E8D-B6F3-E0CE-541230900997}"/>
              </a:ext>
            </a:extLst>
          </p:cNvPr>
          <p:cNvSpPr txBox="1"/>
          <p:nvPr/>
        </p:nvSpPr>
        <p:spPr>
          <a:xfrm>
            <a:off x="6409352" y="2280184"/>
            <a:ext cx="2280792" cy="340280"/>
          </a:xfrm>
          <a:prstGeom prst="rect">
            <a:avLst/>
          </a:prstGeom>
          <a:noFill/>
        </p:spPr>
        <p:txBody>
          <a:bodyPr wrap="square" rtlCol="0">
            <a:spAutoFit/>
          </a:bodyPr>
          <a:lstStyle/>
          <a:p>
            <a:r>
              <a:rPr lang="en-US"/>
              <a:t>Maximum: 4 in-WC</a:t>
            </a:r>
          </a:p>
        </p:txBody>
      </p:sp>
      <p:sp>
        <p:nvSpPr>
          <p:cNvPr id="16" name="Multiplication Sign 15">
            <a:extLst>
              <a:ext uri="{FF2B5EF4-FFF2-40B4-BE49-F238E27FC236}">
                <a16:creationId xmlns:a16="http://schemas.microsoft.com/office/drawing/2014/main" id="{2E0E83E8-EE40-777C-2CE3-D7C6A96E4632}"/>
              </a:ext>
            </a:extLst>
          </p:cNvPr>
          <p:cNvSpPr/>
          <p:nvPr/>
        </p:nvSpPr>
        <p:spPr>
          <a:xfrm>
            <a:off x="8807670" y="3809721"/>
            <a:ext cx="1023834" cy="940955"/>
          </a:xfrm>
          <a:prstGeom prst="mathMultiply">
            <a:avLst/>
          </a:prstGeom>
          <a:solidFill>
            <a:srgbClr val="FF0000"/>
          </a:solid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3500000">
                  <a:prstClr val="black">
                    <a:alpha val="50000"/>
                  </a:prstClr>
                </a:innerShdw>
              </a:effectLst>
            </a:endParaRPr>
          </a:p>
        </p:txBody>
      </p:sp>
      <p:cxnSp>
        <p:nvCxnSpPr>
          <p:cNvPr id="20" name="Straight Connector 19">
            <a:extLst>
              <a:ext uri="{FF2B5EF4-FFF2-40B4-BE49-F238E27FC236}">
                <a16:creationId xmlns:a16="http://schemas.microsoft.com/office/drawing/2014/main" id="{D1672C10-15FF-B409-4BB9-A28198F2BECE}"/>
              </a:ext>
            </a:extLst>
          </p:cNvPr>
          <p:cNvCxnSpPr>
            <a:cxnSpLocks/>
          </p:cNvCxnSpPr>
          <p:nvPr/>
        </p:nvCxnSpPr>
        <p:spPr>
          <a:xfrm flipH="1" flipV="1">
            <a:off x="4916023" y="2268962"/>
            <a:ext cx="473307" cy="2055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EFB0EDC-E7EA-01BF-1F7A-044A7A5468DF}"/>
              </a:ext>
            </a:extLst>
          </p:cNvPr>
          <p:cNvSpPr txBox="1"/>
          <p:nvPr/>
        </p:nvSpPr>
        <p:spPr>
          <a:xfrm>
            <a:off x="4091064" y="5863678"/>
            <a:ext cx="3387777" cy="923330"/>
          </a:xfrm>
          <a:prstGeom prst="rect">
            <a:avLst/>
          </a:prstGeom>
          <a:noFill/>
          <a:ln w="28575">
            <a:solidFill>
              <a:schemeClr val="tx1"/>
            </a:solidFill>
          </a:ln>
        </p:spPr>
        <p:txBody>
          <a:bodyPr wrap="square" rtlCol="0">
            <a:spAutoFit/>
          </a:bodyPr>
          <a:lstStyle/>
          <a:p>
            <a:pPr algn="ctr"/>
            <a:r>
              <a:rPr lang="en-US"/>
              <a:t>Close the valve by the fuel cell and continue running electrolysis until pressure reaches 4 in-WC.</a:t>
            </a:r>
          </a:p>
        </p:txBody>
      </p:sp>
      <p:sp>
        <p:nvSpPr>
          <p:cNvPr id="4" name="Slide Number Placeholder 5">
            <a:extLst>
              <a:ext uri="{FF2B5EF4-FFF2-40B4-BE49-F238E27FC236}">
                <a16:creationId xmlns:a16="http://schemas.microsoft.com/office/drawing/2014/main" id="{713EE1B3-1C22-BE85-0E1E-85E252C14F3E}"/>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26</a:t>
            </a:fld>
            <a:endParaRPr lang="en-US"/>
          </a:p>
        </p:txBody>
      </p:sp>
    </p:spTree>
    <p:extLst>
      <p:ext uri="{BB962C8B-B14F-4D97-AF65-F5344CB8AC3E}">
        <p14:creationId xmlns:p14="http://schemas.microsoft.com/office/powerpoint/2010/main" val="1646982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CEEC-D353-06C7-425D-3C2A60ADB044}"/>
              </a:ext>
            </a:extLst>
          </p:cNvPr>
          <p:cNvSpPr>
            <a:spLocks noGrp="1"/>
          </p:cNvSpPr>
          <p:nvPr>
            <p:ph type="title"/>
          </p:nvPr>
        </p:nvSpPr>
        <p:spPr/>
        <p:txBody>
          <a:bodyPr/>
          <a:lstStyle/>
          <a:p>
            <a:r>
              <a:rPr lang="en-US"/>
              <a:t>6. Material Storage Capacity - Uncertainty</a:t>
            </a:r>
          </a:p>
        </p:txBody>
      </p:sp>
      <p:pic>
        <p:nvPicPr>
          <p:cNvPr id="4" name="Picture 3">
            <a:extLst>
              <a:ext uri="{FF2B5EF4-FFF2-40B4-BE49-F238E27FC236}">
                <a16:creationId xmlns:a16="http://schemas.microsoft.com/office/drawing/2014/main" id="{6AAD0510-6D53-BF82-806C-563EE67B3C28}"/>
              </a:ext>
            </a:extLst>
          </p:cNvPr>
          <p:cNvPicPr>
            <a:picLocks noChangeAspect="1"/>
          </p:cNvPicPr>
          <p:nvPr/>
        </p:nvPicPr>
        <p:blipFill>
          <a:blip r:embed="rId3"/>
          <a:stretch>
            <a:fillRect/>
          </a:stretch>
        </p:blipFill>
        <p:spPr>
          <a:xfrm>
            <a:off x="1017891" y="2213382"/>
            <a:ext cx="2780575" cy="3779936"/>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45CECF2-0353-4A40-35F3-B0D39C28D9E1}"/>
                  </a:ext>
                </a:extLst>
              </p:cNvPr>
              <p:cNvSpPr txBox="1"/>
              <p:nvPr/>
            </p:nvSpPr>
            <p:spPr>
              <a:xfrm>
                <a:off x="5228349" y="2602276"/>
                <a:ext cx="6440068" cy="17860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cs typeface="Times New Roman" panose="02020603050405020304" pitchFamily="18" charset="0"/>
                            </a:rPr>
                          </m:ctrlPr>
                        </m:sSubPr>
                        <m:e>
                          <m:r>
                            <a:rPr lang="en-US" sz="1800" b="0" i="1" smtClean="0">
                              <a:effectLst/>
                              <a:latin typeface="Cambria Math" panose="02040503050406030204" pitchFamily="18" charset="0"/>
                              <a:cs typeface="Times New Roman" panose="02020603050405020304" pitchFamily="18" charset="0"/>
                            </a:rPr>
                            <m:t>𝑚</m:t>
                          </m:r>
                        </m:e>
                        <m:sub>
                          <m:sSub>
                            <m:sSubPr>
                              <m:ctrlPr>
                                <a:rPr lang="en-US" sz="1800" i="1" smtClean="0">
                                  <a:effectLst/>
                                  <a:latin typeface="Cambria Math" panose="02040503050406030204" pitchFamily="18" charset="0"/>
                                  <a:cs typeface="Times New Roman" panose="02020603050405020304" pitchFamily="18" charset="0"/>
                                </a:rPr>
                              </m:ctrlPr>
                            </m:sSubPr>
                            <m:e>
                              <m:r>
                                <a:rPr lang="en-US" sz="1800" b="0" i="1" smtClean="0">
                                  <a:effectLst/>
                                  <a:latin typeface="Cambria Math" panose="02040503050406030204" pitchFamily="18" charset="0"/>
                                  <a:cs typeface="Times New Roman" panose="02020603050405020304" pitchFamily="18" charset="0"/>
                                </a:rPr>
                                <m:t>𝐻</m:t>
                              </m:r>
                            </m:e>
                            <m:sub>
                              <m:r>
                                <a:rPr lang="en-US" sz="1800" b="0" i="1" smtClean="0">
                                  <a:effectLst/>
                                  <a:latin typeface="Cambria Math" panose="02040503050406030204" pitchFamily="18" charset="0"/>
                                  <a:cs typeface="Times New Roman" panose="02020603050405020304" pitchFamily="18" charset="0"/>
                                </a:rPr>
                                <m:t>2</m:t>
                              </m:r>
                            </m:sub>
                          </m:sSub>
                          <m:r>
                            <a:rPr lang="en-US" sz="1800" b="0" i="1" smtClean="0">
                              <a:effectLst/>
                              <a:latin typeface="Cambria Math" panose="02040503050406030204" pitchFamily="18" charset="0"/>
                              <a:cs typeface="Times New Roman" panose="02020603050405020304" pitchFamily="18" charset="0"/>
                            </a:rPr>
                            <m:t>𝑆𝑡𝑜𝑟𝑒𝑑</m:t>
                          </m:r>
                        </m:sub>
                      </m:sSub>
                      <m:r>
                        <a:rPr lang="en-US" sz="1800" b="0" i="1" smtClean="0">
                          <a:effectLst/>
                          <a:latin typeface="Cambria Math" panose="02040503050406030204" pitchFamily="18" charset="0"/>
                          <a:cs typeface="Times New Roman" panose="02020603050405020304" pitchFamily="18" charset="0"/>
                        </a:rPr>
                        <m:t>=</m:t>
                      </m:r>
                      <m:sSub>
                        <m:sSubPr>
                          <m:ctrlPr>
                            <a:rPr lang="en-US" sz="1800" b="0" i="1" smtClean="0">
                              <a:effectLst/>
                              <a:latin typeface="Cambria Math" panose="02040503050406030204" pitchFamily="18" charset="0"/>
                              <a:cs typeface="Times New Roman" panose="02020603050405020304" pitchFamily="18" charset="0"/>
                            </a:rPr>
                          </m:ctrlPr>
                        </m:sSubPr>
                        <m:e>
                          <m:r>
                            <a:rPr lang="en-US" sz="1800" b="0" i="1" smtClean="0">
                              <a:effectLst/>
                              <a:latin typeface="Cambria Math" panose="02040503050406030204" pitchFamily="18" charset="0"/>
                              <a:cs typeface="Times New Roman" panose="02020603050405020304" pitchFamily="18" charset="0"/>
                            </a:rPr>
                            <m:t>𝑚</m:t>
                          </m:r>
                        </m:e>
                        <m:sub>
                          <m:r>
                            <a:rPr lang="en-US" sz="1800" b="0" i="1" smtClean="0">
                              <a:effectLst/>
                              <a:latin typeface="Cambria Math" panose="02040503050406030204" pitchFamily="18" charset="0"/>
                              <a:cs typeface="Times New Roman" panose="02020603050405020304" pitchFamily="18" charset="0"/>
                            </a:rPr>
                            <m:t>𝑓𝑖𝑛𝑎𝑙</m:t>
                          </m:r>
                        </m:sub>
                      </m:sSub>
                      <m:r>
                        <a:rPr lang="en-US" sz="1800" b="0" i="1" smtClean="0">
                          <a:effectLst/>
                          <a:latin typeface="Cambria Math" panose="02040503050406030204" pitchFamily="18" charset="0"/>
                          <a:cs typeface="Times New Roman" panose="02020603050405020304" pitchFamily="18" charset="0"/>
                        </a:rPr>
                        <m:t>−1</m:t>
                      </m:r>
                    </m:oMath>
                  </m:oMathPara>
                </a14:m>
                <a:endParaRPr lang="en-US" sz="1800">
                  <a:effectLst/>
                  <a:ea typeface="Times New Roman" panose="02020603050405020304" pitchFamily="18" charset="0"/>
                  <a:cs typeface="Times New Roman" panose="02020603050405020304" pitchFamily="18" charset="0"/>
                </a:endParaRPr>
              </a:p>
              <a:p>
                <a:endParaRPr lang="en-US" sz="1800" i="1">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𝑤𝑡</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𝐻</m:t>
                                  </m:r>
                                </m:e>
                                <m:sub>
                                  <m:r>
                                    <a:rPr lang="en-US" i="1">
                                      <a:latin typeface="Cambria Math" panose="02040503050406030204" pitchFamily="18" charset="0"/>
                                      <a:cs typeface="Times New Roman" panose="02020603050405020304" pitchFamily="18" charset="0"/>
                                    </a:rPr>
                                    <m:t>2</m:t>
                                  </m:r>
                                </m:sub>
                              </m:sSub>
                              <m:r>
                                <a:rPr lang="en-US" i="1">
                                  <a:latin typeface="Cambria Math" panose="02040503050406030204" pitchFamily="18" charset="0"/>
                                  <a:cs typeface="Times New Roman" panose="02020603050405020304" pitchFamily="18" charset="0"/>
                                </a:rPr>
                                <m:t>𝑆𝑡𝑜𝑟𝑒𝑑</m:t>
                              </m:r>
                            </m:sub>
                          </m:sSub>
                        </m:num>
                        <m:den>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𝑓𝑖𝑛𝑎𝑙</m:t>
                              </m:r>
                            </m:sub>
                          </m:sSub>
                        </m:den>
                      </m:f>
                    </m:oMath>
                  </m:oMathPara>
                </a14:m>
                <a:endParaRPr lang="en-US" sz="1800">
                  <a:effectLst/>
                  <a:ea typeface="Times New Roman" panose="02020603050405020304" pitchFamily="18" charset="0"/>
                  <a:cs typeface="Times New Roman" panose="02020603050405020304" pitchFamily="18" charset="0"/>
                </a:endParaRPr>
              </a:p>
              <a:p>
                <a:endParaRPr lang="en-US">
                  <a:ea typeface="Times New Roman" panose="02020603050405020304" pitchFamily="18" charset="0"/>
                  <a:cs typeface="Times New Roman" panose="02020603050405020304" pitchFamily="18" charset="0"/>
                </a:endParaRPr>
              </a:p>
              <a:p>
                <a:endParaRPr lang="en-US" sz="1800">
                  <a:effectLst/>
                  <a:ea typeface="Times New Roman" panose="02020603050405020304" pitchFamily="18" charset="0"/>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A45CECF2-0353-4A40-35F3-B0D39C28D9E1}"/>
                  </a:ext>
                </a:extLst>
              </p:cNvPr>
              <p:cNvSpPr txBox="1">
                <a:spLocks noRot="1" noChangeAspect="1" noMove="1" noResize="1" noEditPoints="1" noAdjustHandles="1" noChangeArrowheads="1" noChangeShapeType="1" noTextEdit="1"/>
              </p:cNvSpPr>
              <p:nvPr/>
            </p:nvSpPr>
            <p:spPr>
              <a:xfrm>
                <a:off x="5228349" y="2602276"/>
                <a:ext cx="6440068" cy="1786002"/>
              </a:xfrm>
              <a:prstGeom prst="rect">
                <a:avLst/>
              </a:prstGeom>
              <a:blipFill>
                <a:blip r:embed="rId4"/>
                <a:stretch>
                  <a:fillRect/>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393DF290-CA06-8BCC-5AB9-27142DDF8184}"/>
              </a:ext>
            </a:extLst>
          </p:cNvPr>
          <p:cNvSpPr/>
          <p:nvPr/>
        </p:nvSpPr>
        <p:spPr>
          <a:xfrm>
            <a:off x="6179691" y="4718535"/>
            <a:ext cx="4448710" cy="752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ffectLst/>
                <a:ea typeface="Calibri" panose="020F0502020204030204" pitchFamily="34" charset="0"/>
                <a:cs typeface="Times New Roman" panose="02020603050405020304" pitchFamily="18" charset="0"/>
              </a:rPr>
              <a:t>Requirement 1.2: The storage method must run the fuel cell for a minimum of 5 minutes</a:t>
            </a:r>
            <a:r>
              <a:rPr lang="en-US">
                <a:solidFill>
                  <a:schemeClr val="bg1"/>
                </a:solidFill>
                <a:effectLst/>
                <a:ea typeface="Calibri" panose="020F0502020204030204" pitchFamily="34" charset="0"/>
                <a:cs typeface="Times New Roman" panose="02020603050405020304" pitchFamily="18" charset="0"/>
              </a:rPr>
              <a:t>.</a:t>
            </a:r>
            <a:endParaRPr lang="en-US">
              <a:solidFill>
                <a:schemeClr val="bg1"/>
              </a:solidFill>
            </a:endParaRPr>
          </a:p>
        </p:txBody>
      </p:sp>
      <p:pic>
        <p:nvPicPr>
          <p:cNvPr id="6" name="Picture 5">
            <a:extLst>
              <a:ext uri="{FF2B5EF4-FFF2-40B4-BE49-F238E27FC236}">
                <a16:creationId xmlns:a16="http://schemas.microsoft.com/office/drawing/2014/main" id="{3AA50AE5-4EF9-49E4-BFAC-197E7C7BDCD1}"/>
              </a:ext>
            </a:extLst>
          </p:cNvPr>
          <p:cNvPicPr>
            <a:picLocks noChangeAspect="1"/>
          </p:cNvPicPr>
          <p:nvPr/>
        </p:nvPicPr>
        <p:blipFill rotWithShape="1">
          <a:blip r:embed="rId5">
            <a:extLst>
              <a:ext uri="{28A0092B-C50C-407E-A947-70E740481C1C}">
                <a14:useLocalDpi xmlns:a14="http://schemas.microsoft.com/office/drawing/2010/main" val="0"/>
              </a:ext>
            </a:extLst>
          </a:blip>
          <a:srcRect l="14579" t="11785" r="31817" b="67466"/>
          <a:stretch/>
        </p:blipFill>
        <p:spPr>
          <a:xfrm>
            <a:off x="1498881" y="3768436"/>
            <a:ext cx="1549119" cy="799551"/>
          </a:xfrm>
          <a:prstGeom prst="rect">
            <a:avLst/>
          </a:prstGeom>
        </p:spPr>
      </p:pic>
      <p:sp>
        <p:nvSpPr>
          <p:cNvPr id="8" name="TextBox 7">
            <a:extLst>
              <a:ext uri="{FF2B5EF4-FFF2-40B4-BE49-F238E27FC236}">
                <a16:creationId xmlns:a16="http://schemas.microsoft.com/office/drawing/2014/main" id="{FA5AAADB-D94D-AD6B-5BB4-03059BC68D45}"/>
              </a:ext>
            </a:extLst>
          </p:cNvPr>
          <p:cNvSpPr txBox="1"/>
          <p:nvPr/>
        </p:nvSpPr>
        <p:spPr>
          <a:xfrm>
            <a:off x="3432748" y="1823316"/>
            <a:ext cx="3387777" cy="923330"/>
          </a:xfrm>
          <a:prstGeom prst="rect">
            <a:avLst/>
          </a:prstGeom>
          <a:noFill/>
          <a:ln w="28575">
            <a:solidFill>
              <a:schemeClr val="tx1"/>
            </a:solidFill>
          </a:ln>
        </p:spPr>
        <p:txBody>
          <a:bodyPr wrap="square" rtlCol="0">
            <a:spAutoFit/>
          </a:bodyPr>
          <a:lstStyle/>
          <a:p>
            <a:pPr algn="ctr"/>
            <a:r>
              <a:rPr lang="en-US"/>
              <a:t>Weigh the material storage capsule again to determine the mass of hydrogen stored.</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3A84F63-4B77-377F-95EB-AEE97DB49FB2}"/>
                  </a:ext>
                </a:extLst>
              </p:cNvPr>
              <p:cNvSpPr txBox="1"/>
              <p:nvPr/>
            </p:nvSpPr>
            <p:spPr>
              <a:xfrm>
                <a:off x="6780686" y="3921656"/>
                <a:ext cx="3387777" cy="523220"/>
              </a:xfrm>
              <a:prstGeom prst="rect">
                <a:avLst/>
              </a:prstGeom>
              <a:noFill/>
              <a:ln w="2857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2800" smtClean="0">
                          <a:latin typeface="Cambria Math" panose="02040503050406030204" pitchFamily="18" charset="0"/>
                        </a:rPr>
                        <m:t>Δ</m:t>
                      </m:r>
                      <m:r>
                        <a:rPr lang="en-US" sz="2800" smtClean="0">
                          <a:latin typeface="Cambria Math" panose="02040503050406030204" pitchFamily="18" charset="0"/>
                        </a:rPr>
                        <m:t>𝑚</m:t>
                      </m:r>
                      <m:r>
                        <a:rPr lang="en-US" sz="2800" smtClean="0">
                          <a:latin typeface="Cambria Math" panose="02040503050406030204" pitchFamily="18" charset="0"/>
                        </a:rPr>
                        <m:t>=</m:t>
                      </m:r>
                      <m:r>
                        <a:rPr lang="en-US" sz="2800" i="1" dirty="0">
                          <a:latin typeface="Cambria Math" panose="02040503050406030204" pitchFamily="18" charset="0"/>
                          <a:ea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0.0001 </m:t>
                      </m:r>
                      <m:r>
                        <a:rPr lang="en-US" sz="2800" b="0" i="1" dirty="0" smtClean="0">
                          <a:latin typeface="Cambria Math" panose="02040503050406030204" pitchFamily="18" charset="0"/>
                          <a:ea typeface="Cambria Math" panose="02040503050406030204" pitchFamily="18" charset="0"/>
                        </a:rPr>
                        <m:t>𝑔</m:t>
                      </m:r>
                    </m:oMath>
                  </m:oMathPara>
                </a14:m>
                <a:endParaRPr lang="en-US" sz="2800"/>
              </a:p>
            </p:txBody>
          </p:sp>
        </mc:Choice>
        <mc:Fallback>
          <p:sp>
            <p:nvSpPr>
              <p:cNvPr id="9" name="TextBox 8">
                <a:extLst>
                  <a:ext uri="{FF2B5EF4-FFF2-40B4-BE49-F238E27FC236}">
                    <a16:creationId xmlns:a16="http://schemas.microsoft.com/office/drawing/2014/main" id="{C3A84F63-4B77-377F-95EB-AEE97DB49FB2}"/>
                  </a:ext>
                </a:extLst>
              </p:cNvPr>
              <p:cNvSpPr txBox="1">
                <a:spLocks noRot="1" noChangeAspect="1" noMove="1" noResize="1" noEditPoints="1" noAdjustHandles="1" noChangeArrowheads="1" noChangeShapeType="1" noTextEdit="1"/>
              </p:cNvSpPr>
              <p:nvPr/>
            </p:nvSpPr>
            <p:spPr>
              <a:xfrm>
                <a:off x="6780686" y="3921656"/>
                <a:ext cx="3387777" cy="52322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p:sp>
        <p:nvSpPr>
          <p:cNvPr id="5" name="Slide Number Placeholder 5">
            <a:extLst>
              <a:ext uri="{FF2B5EF4-FFF2-40B4-BE49-F238E27FC236}">
                <a16:creationId xmlns:a16="http://schemas.microsoft.com/office/drawing/2014/main" id="{1C0FFE76-0DC9-D756-ACAE-5483A1388CF5}"/>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27</a:t>
            </a:fld>
            <a:endParaRPr lang="en-US"/>
          </a:p>
        </p:txBody>
      </p:sp>
    </p:spTree>
    <p:extLst>
      <p:ext uri="{BB962C8B-B14F-4D97-AF65-F5344CB8AC3E}">
        <p14:creationId xmlns:p14="http://schemas.microsoft.com/office/powerpoint/2010/main" val="3932051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1D83-AAFB-1DF2-DFEA-928D734AC996}"/>
              </a:ext>
            </a:extLst>
          </p:cNvPr>
          <p:cNvSpPr>
            <a:spLocks noGrp="1"/>
          </p:cNvSpPr>
          <p:nvPr>
            <p:ph type="title"/>
          </p:nvPr>
        </p:nvSpPr>
        <p:spPr/>
        <p:txBody>
          <a:bodyPr>
            <a:normAutofit/>
          </a:bodyPr>
          <a:lstStyle/>
          <a:p>
            <a:r>
              <a:rPr lang="en-US"/>
              <a:t>7. Hydrogen Release</a:t>
            </a:r>
          </a:p>
        </p:txBody>
      </p:sp>
      <p:sp>
        <p:nvSpPr>
          <p:cNvPr id="4" name="Content Placeholder 2">
            <a:extLst>
              <a:ext uri="{FF2B5EF4-FFF2-40B4-BE49-F238E27FC236}">
                <a16:creationId xmlns:a16="http://schemas.microsoft.com/office/drawing/2014/main" id="{1A19F782-BD1D-45AB-8C83-12696B515F04}"/>
              </a:ext>
            </a:extLst>
          </p:cNvPr>
          <p:cNvSpPr txBox="1">
            <a:spLocks/>
          </p:cNvSpPr>
          <p:nvPr/>
        </p:nvSpPr>
        <p:spPr>
          <a:xfrm>
            <a:off x="838200" y="1690687"/>
            <a:ext cx="9943407" cy="28235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b="1">
              <a:solidFill>
                <a:srgbClr val="000000"/>
              </a:solidFill>
            </a:endParaRPr>
          </a:p>
          <a:p>
            <a:pPr marL="0" indent="0">
              <a:buNone/>
            </a:pPr>
            <a:r>
              <a:rPr lang="en-US" sz="2400" b="1">
                <a:solidFill>
                  <a:srgbClr val="000000"/>
                </a:solidFill>
              </a:rPr>
              <a:t>Objective: </a:t>
            </a:r>
            <a:r>
              <a:rPr lang="en-US" sz="2400" b="1"/>
              <a:t>Determine how much hydrogen can be released by the material storage. </a:t>
            </a:r>
            <a:r>
              <a:rPr lang="en-US" sz="2400" b="1">
                <a:solidFill>
                  <a:srgbClr val="000000"/>
                </a:solidFill>
              </a:rPr>
              <a:t>(req 1.2)  </a:t>
            </a:r>
          </a:p>
          <a:p>
            <a:pPr marL="0" indent="0">
              <a:buFont typeface="Arial" panose="020B0604020202020204" pitchFamily="34" charset="0"/>
              <a:buNone/>
            </a:pPr>
            <a:endParaRPr lang="en-US" sz="2400" b="1">
              <a:solidFill>
                <a:srgbClr val="000000"/>
              </a:solidFill>
            </a:endParaRPr>
          </a:p>
          <a:p>
            <a:pPr marL="0" indent="0">
              <a:buFont typeface="Arial" panose="020B0604020202020204" pitchFamily="34" charset="0"/>
              <a:buNone/>
            </a:pPr>
            <a:r>
              <a:rPr lang="en-US" sz="2400" b="1">
                <a:solidFill>
                  <a:srgbClr val="000000"/>
                </a:solidFill>
              </a:rPr>
              <a:t>Facilities: </a:t>
            </a:r>
            <a:r>
              <a:rPr lang="en-US" sz="2400">
                <a:solidFill>
                  <a:srgbClr val="000000"/>
                </a:solidFill>
              </a:rPr>
              <a:t>Vent hood, electrolysis to material storage system, material storage capsule, pressure gauge, scale.</a:t>
            </a:r>
          </a:p>
          <a:p>
            <a:pPr marL="0" indent="0">
              <a:buFont typeface="Arial" panose="020B0604020202020204" pitchFamily="34" charset="0"/>
              <a:buNone/>
            </a:pPr>
            <a:r>
              <a:rPr lang="en-US" sz="2400" b="1">
                <a:solidFill>
                  <a:srgbClr val="000000"/>
                </a:solidFill>
              </a:rPr>
              <a:t>Location: </a:t>
            </a:r>
            <a:r>
              <a:rPr lang="en-US" sz="2400">
                <a:solidFill>
                  <a:srgbClr val="000000"/>
                </a:solidFill>
              </a:rPr>
              <a:t>Stem 114</a:t>
            </a:r>
            <a:r>
              <a:rPr lang="en-US" sz="2400"/>
              <a:t>  </a:t>
            </a:r>
          </a:p>
        </p:txBody>
      </p:sp>
      <p:sp>
        <p:nvSpPr>
          <p:cNvPr id="5" name="TextBox 4">
            <a:extLst>
              <a:ext uri="{FF2B5EF4-FFF2-40B4-BE49-F238E27FC236}">
                <a16:creationId xmlns:a16="http://schemas.microsoft.com/office/drawing/2014/main" id="{23B7346B-0DD0-9B61-3B4F-B4A8AEFB504E}"/>
              </a:ext>
            </a:extLst>
          </p:cNvPr>
          <p:cNvSpPr txBox="1"/>
          <p:nvPr/>
        </p:nvSpPr>
        <p:spPr>
          <a:xfrm>
            <a:off x="1636985" y="4751814"/>
            <a:ext cx="8022021" cy="830997"/>
          </a:xfrm>
          <a:prstGeom prst="rect">
            <a:avLst/>
          </a:prstGeom>
          <a:noFill/>
          <a:ln w="38100">
            <a:solidFill>
              <a:schemeClr val="tx1"/>
            </a:solidFill>
          </a:ln>
        </p:spPr>
        <p:txBody>
          <a:bodyPr wrap="square">
            <a:spAutoFit/>
          </a:bodyPr>
          <a:lstStyle/>
          <a:p>
            <a:pPr marL="0" indent="0" algn="ctr">
              <a:buNone/>
            </a:pPr>
            <a:r>
              <a:rPr lang="en-US" sz="2400" b="1"/>
              <a:t>Success Criteria:</a:t>
            </a:r>
            <a:r>
              <a:rPr lang="en-US" sz="2400"/>
              <a:t> The mass of the capsule after release is at least 0.02 grams less than the mass of the capsule after filling.</a:t>
            </a:r>
          </a:p>
        </p:txBody>
      </p:sp>
      <p:sp>
        <p:nvSpPr>
          <p:cNvPr id="3" name="Slide Number Placeholder 5">
            <a:extLst>
              <a:ext uri="{FF2B5EF4-FFF2-40B4-BE49-F238E27FC236}">
                <a16:creationId xmlns:a16="http://schemas.microsoft.com/office/drawing/2014/main" id="{77648BD3-5D04-1E88-F196-E3A0F55540F3}"/>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28</a:t>
            </a:fld>
            <a:endParaRPr lang="en-US"/>
          </a:p>
        </p:txBody>
      </p:sp>
    </p:spTree>
    <p:extLst>
      <p:ext uri="{BB962C8B-B14F-4D97-AF65-F5344CB8AC3E}">
        <p14:creationId xmlns:p14="http://schemas.microsoft.com/office/powerpoint/2010/main" val="132303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CEEC-D353-06C7-425D-3C2A60ADB044}"/>
              </a:ext>
            </a:extLst>
          </p:cNvPr>
          <p:cNvSpPr>
            <a:spLocks noGrp="1"/>
          </p:cNvSpPr>
          <p:nvPr>
            <p:ph type="title"/>
          </p:nvPr>
        </p:nvSpPr>
        <p:spPr/>
        <p:txBody>
          <a:bodyPr/>
          <a:lstStyle/>
          <a:p>
            <a:r>
              <a:rPr lang="en-US"/>
              <a:t>7. Hydrogen Release</a:t>
            </a:r>
          </a:p>
        </p:txBody>
      </p:sp>
      <p:pic>
        <p:nvPicPr>
          <p:cNvPr id="4" name="Picture 3">
            <a:extLst>
              <a:ext uri="{FF2B5EF4-FFF2-40B4-BE49-F238E27FC236}">
                <a16:creationId xmlns:a16="http://schemas.microsoft.com/office/drawing/2014/main" id="{6AAD0510-6D53-BF82-806C-563EE67B3C28}"/>
              </a:ext>
            </a:extLst>
          </p:cNvPr>
          <p:cNvPicPr>
            <a:picLocks noChangeAspect="1"/>
          </p:cNvPicPr>
          <p:nvPr/>
        </p:nvPicPr>
        <p:blipFill>
          <a:blip r:embed="rId3"/>
          <a:stretch>
            <a:fillRect/>
          </a:stretch>
        </p:blipFill>
        <p:spPr>
          <a:xfrm>
            <a:off x="4501587" y="2039478"/>
            <a:ext cx="2780575" cy="3779936"/>
          </a:xfrm>
          <a:prstGeom prst="rect">
            <a:avLst/>
          </a:prstGeom>
        </p:spPr>
      </p:pic>
      <p:pic>
        <p:nvPicPr>
          <p:cNvPr id="5" name="Picture 4">
            <a:extLst>
              <a:ext uri="{FF2B5EF4-FFF2-40B4-BE49-F238E27FC236}">
                <a16:creationId xmlns:a16="http://schemas.microsoft.com/office/drawing/2014/main" id="{4A7ACE0F-E420-C7B9-18BA-4E78AFE5ED0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219" b="95708" l="4928" r="98261">
                        <a14:foregroundMark x1="9855" y1="67597" x2="9855" y2="67597"/>
                        <a14:foregroundMark x1="4928" y1="48498" x2="4928" y2="48498"/>
                        <a14:foregroundMark x1="86232" y1="27039" x2="86232" y2="27039"/>
                        <a14:foregroundMark x1="94493" y1="51502" x2="94493" y2="51502"/>
                        <a14:foregroundMark x1="83478" y1="3433" x2="83478" y2="3433"/>
                        <a14:foregroundMark x1="98261" y1="45708" x2="98261" y2="45708"/>
                        <a14:foregroundMark x1="16377" y1="95708" x2="16377" y2="95708"/>
                      </a14:backgroundRemoval>
                    </a14:imgEffect>
                  </a14:imgLayer>
                </a14:imgProps>
              </a:ext>
            </a:extLst>
          </a:blip>
          <a:stretch>
            <a:fillRect/>
          </a:stretch>
        </p:blipFill>
        <p:spPr>
          <a:xfrm>
            <a:off x="5284745" y="3770014"/>
            <a:ext cx="993033" cy="670657"/>
          </a:xfrm>
          <a:prstGeom prst="rect">
            <a:avLst/>
          </a:prstGeom>
        </p:spPr>
      </p:pic>
      <p:sp>
        <p:nvSpPr>
          <p:cNvPr id="8" name="TextBox 7">
            <a:extLst>
              <a:ext uri="{FF2B5EF4-FFF2-40B4-BE49-F238E27FC236}">
                <a16:creationId xmlns:a16="http://schemas.microsoft.com/office/drawing/2014/main" id="{EC0C888B-E53C-664F-3893-843E511889D4}"/>
              </a:ext>
            </a:extLst>
          </p:cNvPr>
          <p:cNvSpPr txBox="1"/>
          <p:nvPr/>
        </p:nvSpPr>
        <p:spPr>
          <a:xfrm>
            <a:off x="1213945" y="2108129"/>
            <a:ext cx="2818409" cy="646331"/>
          </a:xfrm>
          <a:prstGeom prst="rect">
            <a:avLst/>
          </a:prstGeom>
          <a:noFill/>
          <a:ln w="28575">
            <a:solidFill>
              <a:schemeClr val="tx1"/>
            </a:solidFill>
          </a:ln>
        </p:spPr>
        <p:txBody>
          <a:bodyPr wrap="square" rtlCol="0">
            <a:spAutoFit/>
          </a:bodyPr>
          <a:lstStyle/>
          <a:p>
            <a:pPr algn="ctr"/>
            <a:r>
              <a:rPr lang="en-US"/>
              <a:t>Weigh the material storage capsule.</a:t>
            </a:r>
          </a:p>
        </p:txBody>
      </p:sp>
      <p:sp>
        <p:nvSpPr>
          <p:cNvPr id="3" name="Slide Number Placeholder 5">
            <a:extLst>
              <a:ext uri="{FF2B5EF4-FFF2-40B4-BE49-F238E27FC236}">
                <a16:creationId xmlns:a16="http://schemas.microsoft.com/office/drawing/2014/main" id="{17079D26-E1CE-6511-F49F-B4894F4EF63C}"/>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29</a:t>
            </a:fld>
            <a:endParaRPr lang="en-US"/>
          </a:p>
        </p:txBody>
      </p:sp>
    </p:spTree>
    <p:extLst>
      <p:ext uri="{BB962C8B-B14F-4D97-AF65-F5344CB8AC3E}">
        <p14:creationId xmlns:p14="http://schemas.microsoft.com/office/powerpoint/2010/main" val="125332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3232-B4C7-F0AF-A67A-32D1FBE2190A}"/>
              </a:ext>
            </a:extLst>
          </p:cNvPr>
          <p:cNvSpPr>
            <a:spLocks noGrp="1"/>
          </p:cNvSpPr>
          <p:nvPr>
            <p:ph type="title"/>
          </p:nvPr>
        </p:nvSpPr>
        <p:spPr>
          <a:xfrm>
            <a:off x="4229141" y="18837"/>
            <a:ext cx="3389954" cy="961020"/>
          </a:xfrm>
        </p:spPr>
        <p:txBody>
          <a:bodyPr/>
          <a:lstStyle/>
          <a:p>
            <a:r>
              <a:rPr lang="en-US">
                <a:solidFill>
                  <a:srgbClr val="1B3E8A"/>
                </a:solidFill>
                <a:latin typeface="Cooper Black" panose="0208090404030B020404" pitchFamily="18" charset="0"/>
              </a:rPr>
              <a:t>Agenda</a:t>
            </a:r>
          </a:p>
        </p:txBody>
      </p:sp>
      <p:pic>
        <p:nvPicPr>
          <p:cNvPr id="12" name="Picture 11" descr="Icon&#10;&#10;Description automatically generated">
            <a:extLst>
              <a:ext uri="{FF2B5EF4-FFF2-40B4-BE49-F238E27FC236}">
                <a16:creationId xmlns:a16="http://schemas.microsoft.com/office/drawing/2014/main" id="{CB35BC41-ADCB-C148-0A34-9935A9F5B0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graphicFrame>
        <p:nvGraphicFramePr>
          <p:cNvPr id="13" name="Diagram 12">
            <a:extLst>
              <a:ext uri="{FF2B5EF4-FFF2-40B4-BE49-F238E27FC236}">
                <a16:creationId xmlns:a16="http://schemas.microsoft.com/office/drawing/2014/main" id="{ADBF278D-F7DF-A35D-62F6-8A02B56E5EC2}"/>
              </a:ext>
            </a:extLst>
          </p:cNvPr>
          <p:cNvGraphicFramePr/>
          <p:nvPr>
            <p:extLst>
              <p:ext uri="{D42A27DB-BD31-4B8C-83A1-F6EECF244321}">
                <p14:modId xmlns:p14="http://schemas.microsoft.com/office/powerpoint/2010/main" val="3958912181"/>
              </p:ext>
            </p:extLst>
          </p:nvPr>
        </p:nvGraphicFramePr>
        <p:xfrm>
          <a:off x="580159" y="2044860"/>
          <a:ext cx="10687918" cy="29770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raphic 5" descr="Badge Question Mark with solid fill">
            <a:extLst>
              <a:ext uri="{FF2B5EF4-FFF2-40B4-BE49-F238E27FC236}">
                <a16:creationId xmlns:a16="http://schemas.microsoft.com/office/drawing/2014/main" id="{7F4A5417-02FF-51C3-8AC3-6A51491EC31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9123" y="3112215"/>
            <a:ext cx="750230" cy="732087"/>
          </a:xfrm>
          <a:prstGeom prst="rect">
            <a:avLst/>
          </a:prstGeom>
        </p:spPr>
      </p:pic>
      <p:pic>
        <p:nvPicPr>
          <p:cNvPr id="7" name="Graphic 6" descr="Lightbulb with solid fill">
            <a:extLst>
              <a:ext uri="{FF2B5EF4-FFF2-40B4-BE49-F238E27FC236}">
                <a16:creationId xmlns:a16="http://schemas.microsoft.com/office/drawing/2014/main" id="{01EDE1D1-7F39-FBC9-C629-A3369C4A32D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95239" y="3311785"/>
            <a:ext cx="646319" cy="637248"/>
          </a:xfrm>
          <a:prstGeom prst="rect">
            <a:avLst/>
          </a:prstGeom>
        </p:spPr>
      </p:pic>
      <p:pic>
        <p:nvPicPr>
          <p:cNvPr id="8" name="Graphic 7" descr="Clipboard Partially Crossed with solid fill">
            <a:extLst>
              <a:ext uri="{FF2B5EF4-FFF2-40B4-BE49-F238E27FC236}">
                <a16:creationId xmlns:a16="http://schemas.microsoft.com/office/drawing/2014/main" id="{A902301C-B99E-F791-DA9E-089BB93D1F1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591887" y="3175305"/>
            <a:ext cx="664461" cy="664461"/>
          </a:xfrm>
          <a:prstGeom prst="rect">
            <a:avLst/>
          </a:prstGeom>
        </p:spPr>
      </p:pic>
      <p:pic>
        <p:nvPicPr>
          <p:cNvPr id="9" name="Graphic 8" descr="Warning with solid fill">
            <a:extLst>
              <a:ext uri="{FF2B5EF4-FFF2-40B4-BE49-F238E27FC236}">
                <a16:creationId xmlns:a16="http://schemas.microsoft.com/office/drawing/2014/main" id="{96B4B95D-8673-B2A5-3163-E27E9F54486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864348" y="3316321"/>
            <a:ext cx="546533" cy="546533"/>
          </a:xfrm>
          <a:prstGeom prst="rect">
            <a:avLst/>
          </a:prstGeom>
        </p:spPr>
      </p:pic>
      <p:pic>
        <p:nvPicPr>
          <p:cNvPr id="10" name="Graphic 9" descr="Monthly calendar with solid fill">
            <a:extLst>
              <a:ext uri="{FF2B5EF4-FFF2-40B4-BE49-F238E27FC236}">
                <a16:creationId xmlns:a16="http://schemas.microsoft.com/office/drawing/2014/main" id="{BBF955CB-7D60-2C3F-B923-B8E13E16F36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018882" y="3092233"/>
            <a:ext cx="691677" cy="673534"/>
          </a:xfrm>
          <a:prstGeom prst="rect">
            <a:avLst/>
          </a:prstGeom>
        </p:spPr>
      </p:pic>
      <p:sp>
        <p:nvSpPr>
          <p:cNvPr id="3" name="Slide Number Placeholder 23">
            <a:extLst>
              <a:ext uri="{FF2B5EF4-FFF2-40B4-BE49-F238E27FC236}">
                <a16:creationId xmlns:a16="http://schemas.microsoft.com/office/drawing/2014/main" id="{6669C49D-DB2F-46A9-0F06-62264BBD18D2}"/>
              </a:ext>
            </a:extLst>
          </p:cNvPr>
          <p:cNvSpPr>
            <a:spLocks noGrp="1"/>
          </p:cNvSpPr>
          <p:nvPr>
            <p:ph type="sldNum" sz="quarter" idx="12"/>
          </p:nvPr>
        </p:nvSpPr>
        <p:spPr>
          <a:xfrm>
            <a:off x="9446271" y="6483039"/>
            <a:ext cx="2743200" cy="365125"/>
          </a:xfrm>
        </p:spPr>
        <p:txBody>
          <a:bodyPr/>
          <a:lstStyle/>
          <a:p>
            <a:fld id="{330EA680-D336-4FF7-8B7A-9848BB0A1C32}" type="slidenum">
              <a:rPr lang="en-US" smtClean="0">
                <a:solidFill>
                  <a:schemeClr val="tx1"/>
                </a:solidFill>
              </a:rPr>
              <a:t>3</a:t>
            </a:fld>
            <a:endParaRPr lang="en-US">
              <a:solidFill>
                <a:schemeClr val="tx1"/>
              </a:solidFill>
            </a:endParaRPr>
          </a:p>
        </p:txBody>
      </p:sp>
    </p:spTree>
    <p:extLst>
      <p:ext uri="{BB962C8B-B14F-4D97-AF65-F5344CB8AC3E}">
        <p14:creationId xmlns:p14="http://schemas.microsoft.com/office/powerpoint/2010/main" val="844706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DCDC-BA0F-F5B9-4837-1C89DEEF2C2A}"/>
              </a:ext>
            </a:extLst>
          </p:cNvPr>
          <p:cNvSpPr>
            <a:spLocks noGrp="1"/>
          </p:cNvSpPr>
          <p:nvPr>
            <p:ph type="title"/>
          </p:nvPr>
        </p:nvSpPr>
        <p:spPr/>
        <p:txBody>
          <a:bodyPr/>
          <a:lstStyle/>
          <a:p>
            <a:r>
              <a:rPr lang="en-US"/>
              <a:t>7. Hydrogen Release</a:t>
            </a:r>
          </a:p>
        </p:txBody>
      </p:sp>
      <p:pic>
        <p:nvPicPr>
          <p:cNvPr id="11" name="Picture 10" descr="Text&#10;&#10;Description automatically generated with medium confidence">
            <a:extLst>
              <a:ext uri="{FF2B5EF4-FFF2-40B4-BE49-F238E27FC236}">
                <a16:creationId xmlns:a16="http://schemas.microsoft.com/office/drawing/2014/main" id="{3C692443-30CC-5DB4-5130-87FE72DC152D}"/>
              </a:ext>
            </a:extLst>
          </p:cNvPr>
          <p:cNvPicPr>
            <a:picLocks noChangeAspect="1"/>
          </p:cNvPicPr>
          <p:nvPr/>
        </p:nvPicPr>
        <p:blipFill rotWithShape="1">
          <a:blip r:embed="rId3">
            <a:extLst>
              <a:ext uri="{28A0092B-C50C-407E-A947-70E740481C1C}">
                <a14:useLocalDpi xmlns:a14="http://schemas.microsoft.com/office/drawing/2010/main" val="0"/>
              </a:ext>
            </a:extLst>
          </a:blip>
          <a:srcRect t="26830" r="-1063" b="49039"/>
          <a:stretch/>
        </p:blipFill>
        <p:spPr>
          <a:xfrm>
            <a:off x="255181" y="3317729"/>
            <a:ext cx="10781607" cy="1721064"/>
          </a:xfrm>
          <a:prstGeom prst="rect">
            <a:avLst/>
          </a:prstGeom>
        </p:spPr>
      </p:pic>
      <p:pic>
        <p:nvPicPr>
          <p:cNvPr id="7" name="Picture 6">
            <a:extLst>
              <a:ext uri="{FF2B5EF4-FFF2-40B4-BE49-F238E27FC236}">
                <a16:creationId xmlns:a16="http://schemas.microsoft.com/office/drawing/2014/main" id="{18D87F22-F51D-F9E9-9A91-F264B29A78AF}"/>
              </a:ext>
            </a:extLst>
          </p:cNvPr>
          <p:cNvPicPr>
            <a:picLocks noChangeAspect="1"/>
          </p:cNvPicPr>
          <p:nvPr/>
        </p:nvPicPr>
        <p:blipFill>
          <a:blip r:embed="rId4"/>
          <a:stretch>
            <a:fillRect/>
          </a:stretch>
        </p:blipFill>
        <p:spPr>
          <a:xfrm rot="909867">
            <a:off x="5648845" y="4229959"/>
            <a:ext cx="433524" cy="260626"/>
          </a:xfrm>
          <a:prstGeom prst="rect">
            <a:avLst/>
          </a:prstGeom>
        </p:spPr>
      </p:pic>
      <p:cxnSp>
        <p:nvCxnSpPr>
          <p:cNvPr id="8" name="Straight Connector 7">
            <a:extLst>
              <a:ext uri="{FF2B5EF4-FFF2-40B4-BE49-F238E27FC236}">
                <a16:creationId xmlns:a16="http://schemas.microsoft.com/office/drawing/2014/main" id="{9791D0F6-E27A-13BB-B93E-3A67B990BF73}"/>
              </a:ext>
            </a:extLst>
          </p:cNvPr>
          <p:cNvCxnSpPr>
            <a:cxnSpLocks/>
          </p:cNvCxnSpPr>
          <p:nvPr/>
        </p:nvCxnSpPr>
        <p:spPr>
          <a:xfrm>
            <a:off x="4966880" y="2929207"/>
            <a:ext cx="651271" cy="1352361"/>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19DA357-A82F-BF9A-7F8E-F8AE5E30EEB5}"/>
              </a:ext>
            </a:extLst>
          </p:cNvPr>
          <p:cNvCxnSpPr>
            <a:cxnSpLocks/>
          </p:cNvCxnSpPr>
          <p:nvPr/>
        </p:nvCxnSpPr>
        <p:spPr>
          <a:xfrm flipH="1">
            <a:off x="6112741" y="2823307"/>
            <a:ext cx="527905" cy="1458261"/>
          </a:xfrm>
          <a:prstGeom prst="line">
            <a:avLst/>
          </a:prstGeom>
          <a:ln w="38100"/>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AE403EF5-E247-2277-AA73-FD4C0D60B880}"/>
              </a:ext>
            </a:extLst>
          </p:cNvPr>
          <p:cNvPicPr>
            <a:picLocks noChangeAspect="1"/>
          </p:cNvPicPr>
          <p:nvPr/>
        </p:nvPicPr>
        <p:blipFill rotWithShape="1">
          <a:blip r:embed="rId5">
            <a:extLst>
              <a:ext uri="{28A0092B-C50C-407E-A947-70E740481C1C}">
                <a14:useLocalDpi xmlns:a14="http://schemas.microsoft.com/office/drawing/2010/main" val="0"/>
              </a:ext>
            </a:extLst>
          </a:blip>
          <a:srcRect l="14579" t="11785" r="31817" b="67466"/>
          <a:stretch/>
        </p:blipFill>
        <p:spPr>
          <a:xfrm>
            <a:off x="4531111" y="1992201"/>
            <a:ext cx="2427362" cy="1116784"/>
          </a:xfrm>
          <a:prstGeom prst="rect">
            <a:avLst/>
          </a:prstGeom>
        </p:spPr>
      </p:pic>
      <p:sp>
        <p:nvSpPr>
          <p:cNvPr id="17" name="TextBox 16">
            <a:extLst>
              <a:ext uri="{FF2B5EF4-FFF2-40B4-BE49-F238E27FC236}">
                <a16:creationId xmlns:a16="http://schemas.microsoft.com/office/drawing/2014/main" id="{8D03B019-EEC9-7570-9532-71AE4F03206F}"/>
              </a:ext>
            </a:extLst>
          </p:cNvPr>
          <p:cNvSpPr txBox="1"/>
          <p:nvPr/>
        </p:nvSpPr>
        <p:spPr>
          <a:xfrm>
            <a:off x="3598626" y="5402815"/>
            <a:ext cx="3387777" cy="646331"/>
          </a:xfrm>
          <a:prstGeom prst="rect">
            <a:avLst/>
          </a:prstGeom>
          <a:noFill/>
          <a:ln w="28575">
            <a:solidFill>
              <a:schemeClr val="tx1"/>
            </a:solidFill>
          </a:ln>
        </p:spPr>
        <p:txBody>
          <a:bodyPr wrap="square" rtlCol="0">
            <a:spAutoFit/>
          </a:bodyPr>
          <a:lstStyle/>
          <a:p>
            <a:pPr algn="ctr"/>
            <a:r>
              <a:rPr lang="en-US"/>
              <a:t>Insert capsule into the system in the marked heating zone.</a:t>
            </a:r>
          </a:p>
        </p:txBody>
      </p:sp>
      <p:sp>
        <p:nvSpPr>
          <p:cNvPr id="4" name="Slide Number Placeholder 5">
            <a:extLst>
              <a:ext uri="{FF2B5EF4-FFF2-40B4-BE49-F238E27FC236}">
                <a16:creationId xmlns:a16="http://schemas.microsoft.com/office/drawing/2014/main" id="{0A99CB4C-483A-3AA5-DE41-F1ECCFE54408}"/>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30</a:t>
            </a:fld>
            <a:endParaRPr lang="en-US"/>
          </a:p>
        </p:txBody>
      </p:sp>
    </p:spTree>
    <p:extLst>
      <p:ext uri="{BB962C8B-B14F-4D97-AF65-F5344CB8AC3E}">
        <p14:creationId xmlns:p14="http://schemas.microsoft.com/office/powerpoint/2010/main" val="757621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3EEF-EE5F-2046-CFB3-ED8E536F2302}"/>
              </a:ext>
            </a:extLst>
          </p:cNvPr>
          <p:cNvSpPr>
            <a:spLocks noGrp="1"/>
          </p:cNvSpPr>
          <p:nvPr>
            <p:ph type="title"/>
          </p:nvPr>
        </p:nvSpPr>
        <p:spPr/>
        <p:txBody>
          <a:bodyPr/>
          <a:lstStyle/>
          <a:p>
            <a:r>
              <a:rPr lang="en-US"/>
              <a:t>7. Hydrogen Release</a:t>
            </a:r>
          </a:p>
        </p:txBody>
      </p:sp>
      <p:pic>
        <p:nvPicPr>
          <p:cNvPr id="6" name="Picture 5">
            <a:extLst>
              <a:ext uri="{FF2B5EF4-FFF2-40B4-BE49-F238E27FC236}">
                <a16:creationId xmlns:a16="http://schemas.microsoft.com/office/drawing/2014/main" id="{EB92EA83-C011-10E7-3F5E-8AFF7C7403F1}"/>
              </a:ext>
            </a:extLst>
          </p:cNvPr>
          <p:cNvPicPr>
            <a:picLocks noChangeAspect="1"/>
          </p:cNvPicPr>
          <p:nvPr/>
        </p:nvPicPr>
        <p:blipFill>
          <a:blip r:embed="rId3"/>
          <a:stretch>
            <a:fillRect/>
          </a:stretch>
        </p:blipFill>
        <p:spPr>
          <a:xfrm>
            <a:off x="1286556" y="2938854"/>
            <a:ext cx="1767217" cy="1216578"/>
          </a:xfrm>
          <a:prstGeom prst="rect">
            <a:avLst/>
          </a:prstGeom>
        </p:spPr>
      </p:pic>
      <p:pic>
        <p:nvPicPr>
          <p:cNvPr id="16" name="Picture 15" descr="A picture containing text, ground, tool, worktable&#10;&#10;Description automatically generated">
            <a:extLst>
              <a:ext uri="{FF2B5EF4-FFF2-40B4-BE49-F238E27FC236}">
                <a16:creationId xmlns:a16="http://schemas.microsoft.com/office/drawing/2014/main" id="{B8DF0587-BF8C-8AB0-624F-8FFDC7D121B8}"/>
              </a:ext>
            </a:extLst>
          </p:cNvPr>
          <p:cNvPicPr>
            <a:picLocks noChangeAspect="1"/>
          </p:cNvPicPr>
          <p:nvPr/>
        </p:nvPicPr>
        <p:blipFill rotWithShape="1">
          <a:blip r:embed="rId4">
            <a:extLst>
              <a:ext uri="{28A0092B-C50C-407E-A947-70E740481C1C}">
                <a14:useLocalDpi xmlns:a14="http://schemas.microsoft.com/office/drawing/2010/main" val="0"/>
              </a:ext>
            </a:extLst>
          </a:blip>
          <a:srcRect t="22829" r="327" b="50174"/>
          <a:stretch/>
        </p:blipFill>
        <p:spPr>
          <a:xfrm>
            <a:off x="80912" y="2743200"/>
            <a:ext cx="11200232" cy="2146792"/>
          </a:xfrm>
          <a:prstGeom prst="rect">
            <a:avLst/>
          </a:prstGeom>
        </p:spPr>
      </p:pic>
      <p:cxnSp>
        <p:nvCxnSpPr>
          <p:cNvPr id="13" name="Straight Arrow Connector 12">
            <a:extLst>
              <a:ext uri="{FF2B5EF4-FFF2-40B4-BE49-F238E27FC236}">
                <a16:creationId xmlns:a16="http://schemas.microsoft.com/office/drawing/2014/main" id="{37D2EE7E-E4EE-F057-F049-8F70E57DB5B9}"/>
              </a:ext>
            </a:extLst>
          </p:cNvPr>
          <p:cNvCxnSpPr>
            <a:cxnSpLocks/>
          </p:cNvCxnSpPr>
          <p:nvPr/>
        </p:nvCxnSpPr>
        <p:spPr>
          <a:xfrm>
            <a:off x="1313361" y="3729108"/>
            <a:ext cx="8967976" cy="228329"/>
          </a:xfrm>
          <a:prstGeom prst="straightConnector1">
            <a:avLst/>
          </a:prstGeom>
          <a:ln w="76200">
            <a:solidFill>
              <a:srgbClr val="FF0000"/>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4993B6D-284D-C755-DBE9-F1496622E7AF}"/>
                  </a:ext>
                </a:extLst>
              </p:cNvPr>
              <p:cNvSpPr txBox="1"/>
              <p:nvPr/>
            </p:nvSpPr>
            <p:spPr>
              <a:xfrm>
                <a:off x="1581697" y="3808878"/>
                <a:ext cx="476738" cy="584775"/>
              </a:xfrm>
              <a:prstGeom prst="rect">
                <a:avLst/>
              </a:prstGeom>
              <a:noFill/>
              <a:effectLst>
                <a:glow rad="228600">
                  <a:schemeClr val="accent3">
                    <a:satMod val="175000"/>
                    <a:alpha val="40000"/>
                  </a:schemeClr>
                </a:glow>
              </a:effectLst>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rgbClr val="FF0000"/>
                              </a:solidFill>
                              <a:latin typeface="Cambria Math" panose="02040503050406030204" pitchFamily="18" charset="0"/>
                            </a:rPr>
                          </m:ctrlPr>
                        </m:sSubPr>
                        <m:e>
                          <m:r>
                            <a:rPr lang="en-US" sz="3200" b="1" i="1" smtClean="0">
                              <a:solidFill>
                                <a:srgbClr val="FF0000"/>
                              </a:solidFill>
                              <a:latin typeface="Cambria Math" panose="02040503050406030204" pitchFamily="18" charset="0"/>
                            </a:rPr>
                            <m:t>𝑯</m:t>
                          </m:r>
                        </m:e>
                        <m:sub>
                          <m:r>
                            <a:rPr lang="en-US" sz="3200" b="1" i="1" smtClean="0">
                              <a:solidFill>
                                <a:srgbClr val="FF0000"/>
                              </a:solidFill>
                              <a:latin typeface="Cambria Math" panose="02040503050406030204" pitchFamily="18" charset="0"/>
                            </a:rPr>
                            <m:t>𝟐</m:t>
                          </m:r>
                        </m:sub>
                      </m:sSub>
                    </m:oMath>
                  </m:oMathPara>
                </a14:m>
                <a:endParaRPr lang="en-US" sz="3200" b="1"/>
              </a:p>
            </p:txBody>
          </p:sp>
        </mc:Choice>
        <mc:Fallback>
          <p:sp>
            <p:nvSpPr>
              <p:cNvPr id="15" name="TextBox 14">
                <a:extLst>
                  <a:ext uri="{FF2B5EF4-FFF2-40B4-BE49-F238E27FC236}">
                    <a16:creationId xmlns:a16="http://schemas.microsoft.com/office/drawing/2014/main" id="{E4993B6D-284D-C755-DBE9-F1496622E7AF}"/>
                  </a:ext>
                </a:extLst>
              </p:cNvPr>
              <p:cNvSpPr txBox="1">
                <a:spLocks noRot="1" noChangeAspect="1" noMove="1" noResize="1" noEditPoints="1" noAdjustHandles="1" noChangeArrowheads="1" noChangeShapeType="1" noTextEdit="1"/>
              </p:cNvSpPr>
              <p:nvPr/>
            </p:nvSpPr>
            <p:spPr>
              <a:xfrm>
                <a:off x="1581697" y="3808878"/>
                <a:ext cx="476738" cy="584775"/>
              </a:xfrm>
              <a:prstGeom prst="rect">
                <a:avLst/>
              </a:prstGeom>
              <a:blipFill>
                <a:blip r:embed="rId5"/>
                <a:stretch>
                  <a:fillRect/>
                </a:stretch>
              </a:blipFill>
              <a:effectLst>
                <a:glow rad="228600">
                  <a:schemeClr val="accent3">
                    <a:satMod val="175000"/>
                    <a:alpha val="40000"/>
                  </a:schemeClr>
                </a:glow>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D618E9B2-CF1A-1F3E-C563-F239B9FBEB56}"/>
              </a:ext>
            </a:extLst>
          </p:cNvPr>
          <p:cNvSpPr txBox="1"/>
          <p:nvPr/>
        </p:nvSpPr>
        <p:spPr>
          <a:xfrm>
            <a:off x="3695075" y="5148592"/>
            <a:ext cx="3387777" cy="646331"/>
          </a:xfrm>
          <a:prstGeom prst="rect">
            <a:avLst/>
          </a:prstGeom>
          <a:noFill/>
          <a:ln w="28575">
            <a:solidFill>
              <a:schemeClr val="tx1"/>
            </a:solidFill>
          </a:ln>
        </p:spPr>
        <p:txBody>
          <a:bodyPr wrap="square" rtlCol="0">
            <a:spAutoFit/>
          </a:bodyPr>
          <a:lstStyle/>
          <a:p>
            <a:pPr algn="ctr"/>
            <a:r>
              <a:rPr lang="en-US"/>
              <a:t>Run a flush of the system to remove excess air.</a:t>
            </a:r>
          </a:p>
        </p:txBody>
      </p:sp>
      <p:sp>
        <p:nvSpPr>
          <p:cNvPr id="4" name="Slide Number Placeholder 5">
            <a:extLst>
              <a:ext uri="{FF2B5EF4-FFF2-40B4-BE49-F238E27FC236}">
                <a16:creationId xmlns:a16="http://schemas.microsoft.com/office/drawing/2014/main" id="{51305002-F32C-A09B-CDCB-D1D6D9882297}"/>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31</a:t>
            </a:fld>
            <a:endParaRPr lang="en-US"/>
          </a:p>
        </p:txBody>
      </p:sp>
    </p:spTree>
    <p:extLst>
      <p:ext uri="{BB962C8B-B14F-4D97-AF65-F5344CB8AC3E}">
        <p14:creationId xmlns:p14="http://schemas.microsoft.com/office/powerpoint/2010/main" val="2163660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10;&#10;Description automatically generated">
            <a:extLst>
              <a:ext uri="{FF2B5EF4-FFF2-40B4-BE49-F238E27FC236}">
                <a16:creationId xmlns:a16="http://schemas.microsoft.com/office/drawing/2014/main" id="{8053F3AC-DB17-2007-1652-100C6871F908}"/>
              </a:ext>
            </a:extLst>
          </p:cNvPr>
          <p:cNvPicPr>
            <a:picLocks noChangeAspect="1"/>
          </p:cNvPicPr>
          <p:nvPr/>
        </p:nvPicPr>
        <p:blipFill rotWithShape="1">
          <a:blip r:embed="rId3">
            <a:extLst>
              <a:ext uri="{28A0092B-C50C-407E-A947-70E740481C1C}">
                <a14:useLocalDpi xmlns:a14="http://schemas.microsoft.com/office/drawing/2010/main" val="0"/>
              </a:ext>
            </a:extLst>
          </a:blip>
          <a:srcRect r="-965" b="21711"/>
          <a:stretch/>
        </p:blipFill>
        <p:spPr>
          <a:xfrm>
            <a:off x="2345901" y="1760049"/>
            <a:ext cx="6310745" cy="3670012"/>
          </a:xfrm>
          <a:prstGeom prst="rect">
            <a:avLst/>
          </a:prstGeom>
        </p:spPr>
      </p:pic>
      <p:sp>
        <p:nvSpPr>
          <p:cNvPr id="2" name="Title 1">
            <a:extLst>
              <a:ext uri="{FF2B5EF4-FFF2-40B4-BE49-F238E27FC236}">
                <a16:creationId xmlns:a16="http://schemas.microsoft.com/office/drawing/2014/main" id="{7E684AEC-FC68-C3D2-02FB-73BA73FDBF88}"/>
              </a:ext>
            </a:extLst>
          </p:cNvPr>
          <p:cNvSpPr>
            <a:spLocks noGrp="1"/>
          </p:cNvSpPr>
          <p:nvPr>
            <p:ph type="title"/>
          </p:nvPr>
        </p:nvSpPr>
        <p:spPr/>
        <p:txBody>
          <a:bodyPr/>
          <a:lstStyle/>
          <a:p>
            <a:r>
              <a:rPr lang="en-US"/>
              <a:t>7. Hydrogen Release</a:t>
            </a:r>
          </a:p>
        </p:txBody>
      </p:sp>
      <p:sp>
        <p:nvSpPr>
          <p:cNvPr id="8" name="TextBox 7">
            <a:extLst>
              <a:ext uri="{FF2B5EF4-FFF2-40B4-BE49-F238E27FC236}">
                <a16:creationId xmlns:a16="http://schemas.microsoft.com/office/drawing/2014/main" id="{E8F994F2-4127-F55D-8D2E-0C6169FDD336}"/>
              </a:ext>
            </a:extLst>
          </p:cNvPr>
          <p:cNvSpPr txBox="1"/>
          <p:nvPr/>
        </p:nvSpPr>
        <p:spPr>
          <a:xfrm>
            <a:off x="4157727" y="1304421"/>
            <a:ext cx="2653041" cy="461665"/>
          </a:xfrm>
          <a:prstGeom prst="rect">
            <a:avLst/>
          </a:prstGeom>
          <a:noFill/>
        </p:spPr>
        <p:txBody>
          <a:bodyPr wrap="square" rtlCol="0">
            <a:spAutoFit/>
          </a:bodyPr>
          <a:lstStyle/>
          <a:p>
            <a:pPr algn="ctr"/>
            <a:r>
              <a:rPr lang="en-US" sz="2400" b="1"/>
              <a:t>Valves Closed</a:t>
            </a:r>
          </a:p>
        </p:txBody>
      </p:sp>
      <p:sp>
        <p:nvSpPr>
          <p:cNvPr id="10" name="Multiplication Sign 9">
            <a:extLst>
              <a:ext uri="{FF2B5EF4-FFF2-40B4-BE49-F238E27FC236}">
                <a16:creationId xmlns:a16="http://schemas.microsoft.com/office/drawing/2014/main" id="{3052F135-BCC5-EDAD-208C-06F8CCBB2D85}"/>
              </a:ext>
            </a:extLst>
          </p:cNvPr>
          <p:cNvSpPr/>
          <p:nvPr/>
        </p:nvSpPr>
        <p:spPr>
          <a:xfrm>
            <a:off x="8532929" y="2914072"/>
            <a:ext cx="502321" cy="51490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ication Sign 10">
            <a:extLst>
              <a:ext uri="{FF2B5EF4-FFF2-40B4-BE49-F238E27FC236}">
                <a16:creationId xmlns:a16="http://schemas.microsoft.com/office/drawing/2014/main" id="{653FEC55-9740-2286-E8FE-F1A8EC539375}"/>
              </a:ext>
            </a:extLst>
          </p:cNvPr>
          <p:cNvSpPr/>
          <p:nvPr/>
        </p:nvSpPr>
        <p:spPr>
          <a:xfrm>
            <a:off x="1843580" y="3171524"/>
            <a:ext cx="502321" cy="51490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70B216D-ADDC-0017-F333-452E3E9A8ADA}"/>
              </a:ext>
            </a:extLst>
          </p:cNvPr>
          <p:cNvSpPr txBox="1"/>
          <p:nvPr/>
        </p:nvSpPr>
        <p:spPr>
          <a:xfrm>
            <a:off x="2909537" y="6308209"/>
            <a:ext cx="5183470" cy="369332"/>
          </a:xfrm>
          <a:prstGeom prst="rect">
            <a:avLst/>
          </a:prstGeom>
          <a:noFill/>
          <a:ln w="28575">
            <a:solidFill>
              <a:schemeClr val="tx1"/>
            </a:solidFill>
          </a:ln>
        </p:spPr>
        <p:txBody>
          <a:bodyPr wrap="square" rtlCol="0">
            <a:spAutoFit/>
          </a:bodyPr>
          <a:lstStyle/>
          <a:p>
            <a:r>
              <a:rPr lang="en-US"/>
              <a:t>Record temperature of heating zone every 5 minutes</a:t>
            </a:r>
          </a:p>
        </p:txBody>
      </p:sp>
      <p:sp>
        <p:nvSpPr>
          <p:cNvPr id="18" name="TextBox 17">
            <a:extLst>
              <a:ext uri="{FF2B5EF4-FFF2-40B4-BE49-F238E27FC236}">
                <a16:creationId xmlns:a16="http://schemas.microsoft.com/office/drawing/2014/main" id="{765E09FA-EF3E-EDB3-D60E-7DFAEC0302BE}"/>
              </a:ext>
            </a:extLst>
          </p:cNvPr>
          <p:cNvSpPr txBox="1"/>
          <p:nvPr/>
        </p:nvSpPr>
        <p:spPr>
          <a:xfrm>
            <a:off x="6382099" y="4025014"/>
            <a:ext cx="2198217" cy="461665"/>
          </a:xfrm>
          <a:prstGeom prst="rect">
            <a:avLst/>
          </a:prstGeom>
          <a:noFill/>
        </p:spPr>
        <p:txBody>
          <a:bodyPr wrap="square" rtlCol="0">
            <a:spAutoFit/>
          </a:bodyPr>
          <a:lstStyle/>
          <a:p>
            <a:pPr algn="ctr"/>
            <a:r>
              <a:rPr lang="en-US" sz="2400" b="1"/>
              <a:t>Thermocouple</a:t>
            </a:r>
          </a:p>
        </p:txBody>
      </p:sp>
      <p:cxnSp>
        <p:nvCxnSpPr>
          <p:cNvPr id="15" name="Straight Arrow Connector 14">
            <a:extLst>
              <a:ext uri="{FF2B5EF4-FFF2-40B4-BE49-F238E27FC236}">
                <a16:creationId xmlns:a16="http://schemas.microsoft.com/office/drawing/2014/main" id="{68FB2908-5BA1-BA46-65E0-85E854B5B6A5}"/>
              </a:ext>
            </a:extLst>
          </p:cNvPr>
          <p:cNvCxnSpPr>
            <a:cxnSpLocks/>
          </p:cNvCxnSpPr>
          <p:nvPr/>
        </p:nvCxnSpPr>
        <p:spPr>
          <a:xfrm flipH="1" flipV="1">
            <a:off x="5671948" y="3428975"/>
            <a:ext cx="802424" cy="722611"/>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581132-0A06-D34F-480B-03F647C0F5C5}"/>
              </a:ext>
            </a:extLst>
          </p:cNvPr>
          <p:cNvCxnSpPr>
            <a:cxnSpLocks/>
          </p:cNvCxnSpPr>
          <p:nvPr/>
        </p:nvCxnSpPr>
        <p:spPr>
          <a:xfrm>
            <a:off x="6474372" y="1672462"/>
            <a:ext cx="2058557" cy="1319970"/>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015439-8530-1948-2EAF-8D2742EFDE13}"/>
              </a:ext>
            </a:extLst>
          </p:cNvPr>
          <p:cNvCxnSpPr>
            <a:cxnSpLocks/>
          </p:cNvCxnSpPr>
          <p:nvPr/>
        </p:nvCxnSpPr>
        <p:spPr>
          <a:xfrm flipH="1">
            <a:off x="2247302" y="1688977"/>
            <a:ext cx="2276492" cy="1489276"/>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D15828F-AD75-7432-A9D9-1D59D135C0A6}"/>
              </a:ext>
            </a:extLst>
          </p:cNvPr>
          <p:cNvSpPr txBox="1"/>
          <p:nvPr/>
        </p:nvSpPr>
        <p:spPr>
          <a:xfrm>
            <a:off x="3686669" y="5660625"/>
            <a:ext cx="3629207" cy="646331"/>
          </a:xfrm>
          <a:prstGeom prst="rect">
            <a:avLst/>
          </a:prstGeom>
          <a:noFill/>
          <a:ln w="28575">
            <a:solidFill>
              <a:schemeClr val="tx1"/>
            </a:solidFill>
          </a:ln>
        </p:spPr>
        <p:txBody>
          <a:bodyPr wrap="square" rtlCol="0">
            <a:spAutoFit/>
          </a:bodyPr>
          <a:lstStyle/>
          <a:p>
            <a:pPr algn="ctr"/>
            <a:r>
              <a:rPr lang="en-US"/>
              <a:t>Close both valves and turn on power supply to heat capsule to 300°C.</a:t>
            </a:r>
          </a:p>
        </p:txBody>
      </p:sp>
      <p:sp>
        <p:nvSpPr>
          <p:cNvPr id="3" name="Slide Number Placeholder 5">
            <a:extLst>
              <a:ext uri="{FF2B5EF4-FFF2-40B4-BE49-F238E27FC236}">
                <a16:creationId xmlns:a16="http://schemas.microsoft.com/office/drawing/2014/main" id="{B71E94BD-3C67-88AC-D4A6-122F0437A3F3}"/>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32</a:t>
            </a:fld>
            <a:endParaRPr lang="en-US"/>
          </a:p>
        </p:txBody>
      </p:sp>
    </p:spTree>
    <p:extLst>
      <p:ext uri="{BB962C8B-B14F-4D97-AF65-F5344CB8AC3E}">
        <p14:creationId xmlns:p14="http://schemas.microsoft.com/office/powerpoint/2010/main" val="1593846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087C-E6CB-19CF-9DD5-34A150C270C6}"/>
              </a:ext>
            </a:extLst>
          </p:cNvPr>
          <p:cNvSpPr>
            <a:spLocks noGrp="1"/>
          </p:cNvSpPr>
          <p:nvPr>
            <p:ph type="title"/>
          </p:nvPr>
        </p:nvSpPr>
        <p:spPr/>
        <p:txBody>
          <a:bodyPr/>
          <a:lstStyle/>
          <a:p>
            <a:r>
              <a:rPr lang="en-US"/>
              <a:t>7. Hydrogen Release</a:t>
            </a:r>
          </a:p>
        </p:txBody>
      </p:sp>
      <p:pic>
        <p:nvPicPr>
          <p:cNvPr id="5" name="Picture 4" descr="A picture containing ground, tool&#10;&#10;Description automatically generated">
            <a:extLst>
              <a:ext uri="{FF2B5EF4-FFF2-40B4-BE49-F238E27FC236}">
                <a16:creationId xmlns:a16="http://schemas.microsoft.com/office/drawing/2014/main" id="{DE4F4759-9B15-2DD9-4E93-70A0D1541B82}"/>
              </a:ext>
            </a:extLst>
          </p:cNvPr>
          <p:cNvPicPr>
            <a:picLocks noChangeAspect="1"/>
          </p:cNvPicPr>
          <p:nvPr/>
        </p:nvPicPr>
        <p:blipFill rotWithShape="1">
          <a:blip r:embed="rId3">
            <a:extLst>
              <a:ext uri="{28A0092B-C50C-407E-A947-70E740481C1C}">
                <a14:useLocalDpi xmlns:a14="http://schemas.microsoft.com/office/drawing/2010/main" val="0"/>
              </a:ext>
            </a:extLst>
          </a:blip>
          <a:srcRect t="27374" b="30202"/>
          <a:stretch/>
        </p:blipFill>
        <p:spPr>
          <a:xfrm>
            <a:off x="233947" y="2303841"/>
            <a:ext cx="10665423" cy="3366655"/>
          </a:xfrm>
          <a:prstGeom prst="rect">
            <a:avLst/>
          </a:prstGeom>
        </p:spPr>
      </p:pic>
      <p:cxnSp>
        <p:nvCxnSpPr>
          <p:cNvPr id="9" name="Straight Arrow Connector 8">
            <a:extLst>
              <a:ext uri="{FF2B5EF4-FFF2-40B4-BE49-F238E27FC236}">
                <a16:creationId xmlns:a16="http://schemas.microsoft.com/office/drawing/2014/main" id="{B1BCDC2E-0BA4-C2CF-5C1E-3ED302A9C3BE}"/>
              </a:ext>
            </a:extLst>
          </p:cNvPr>
          <p:cNvCxnSpPr>
            <a:cxnSpLocks/>
          </p:cNvCxnSpPr>
          <p:nvPr/>
        </p:nvCxnSpPr>
        <p:spPr>
          <a:xfrm flipV="1">
            <a:off x="630621" y="4815970"/>
            <a:ext cx="8277947" cy="129147"/>
          </a:xfrm>
          <a:prstGeom prst="straightConnector1">
            <a:avLst/>
          </a:prstGeom>
          <a:ln w="76200">
            <a:solidFill>
              <a:srgbClr val="FF0000"/>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90A5311-8BD9-5E1F-78F2-67F00131DE41}"/>
              </a:ext>
            </a:extLst>
          </p:cNvPr>
          <p:cNvSpPr txBox="1"/>
          <p:nvPr/>
        </p:nvSpPr>
        <p:spPr>
          <a:xfrm>
            <a:off x="899611" y="3105834"/>
            <a:ext cx="2166609" cy="646331"/>
          </a:xfrm>
          <a:prstGeom prst="rect">
            <a:avLst/>
          </a:prstGeom>
          <a:noFill/>
        </p:spPr>
        <p:txBody>
          <a:bodyPr wrap="square" rtlCol="0">
            <a:spAutoFit/>
          </a:bodyPr>
          <a:lstStyle/>
          <a:p>
            <a:r>
              <a:rPr lang="en-US" sz="3600" b="1">
                <a:solidFill>
                  <a:srgbClr val="FF0000"/>
                </a:solidFill>
              </a:rPr>
              <a:t>300°C</a:t>
            </a:r>
          </a:p>
        </p:txBody>
      </p:sp>
      <p:sp>
        <p:nvSpPr>
          <p:cNvPr id="12" name="TextBox 11">
            <a:extLst>
              <a:ext uri="{FF2B5EF4-FFF2-40B4-BE49-F238E27FC236}">
                <a16:creationId xmlns:a16="http://schemas.microsoft.com/office/drawing/2014/main" id="{53BA658D-A776-9017-D6A1-7DDD9F88E788}"/>
              </a:ext>
            </a:extLst>
          </p:cNvPr>
          <p:cNvSpPr txBox="1"/>
          <p:nvPr/>
        </p:nvSpPr>
        <p:spPr>
          <a:xfrm>
            <a:off x="2690303" y="5924799"/>
            <a:ext cx="5470979" cy="646331"/>
          </a:xfrm>
          <a:prstGeom prst="rect">
            <a:avLst/>
          </a:prstGeom>
          <a:noFill/>
          <a:ln w="28575">
            <a:solidFill>
              <a:schemeClr val="tx1"/>
            </a:solidFill>
          </a:ln>
        </p:spPr>
        <p:txBody>
          <a:bodyPr wrap="square" rtlCol="0">
            <a:spAutoFit/>
          </a:bodyPr>
          <a:lstStyle/>
          <a:p>
            <a:pPr algn="ctr"/>
            <a:r>
              <a:rPr lang="en-US"/>
              <a:t>Once the heating zone reaches 300°C, open the valve to the fuel cell and run until the fuel cell’s light turns off.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C0D080E-7305-CD6E-F836-4D7B7A36E973}"/>
                  </a:ext>
                </a:extLst>
              </p:cNvPr>
              <p:cNvSpPr txBox="1"/>
              <p:nvPr/>
            </p:nvSpPr>
            <p:spPr>
              <a:xfrm>
                <a:off x="3023529" y="4945117"/>
                <a:ext cx="47130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rgbClr val="FF0000"/>
                              </a:solidFill>
                              <a:latin typeface="Cambria Math" panose="02040503050406030204" pitchFamily="18" charset="0"/>
                            </a:rPr>
                          </m:ctrlPr>
                        </m:sSubPr>
                        <m:e>
                          <m:r>
                            <a:rPr lang="en-US" sz="3200" b="1" i="1" smtClean="0">
                              <a:solidFill>
                                <a:srgbClr val="FF0000"/>
                              </a:solidFill>
                              <a:latin typeface="Cambria Math" panose="02040503050406030204" pitchFamily="18" charset="0"/>
                            </a:rPr>
                            <m:t>𝑯</m:t>
                          </m:r>
                        </m:e>
                        <m:sub>
                          <m:r>
                            <a:rPr lang="en-US" sz="3200" b="1" i="1" smtClean="0">
                              <a:solidFill>
                                <a:srgbClr val="FF0000"/>
                              </a:solidFill>
                              <a:latin typeface="Cambria Math" panose="02040503050406030204" pitchFamily="18" charset="0"/>
                            </a:rPr>
                            <m:t>𝟐</m:t>
                          </m:r>
                        </m:sub>
                      </m:sSub>
                    </m:oMath>
                  </m:oMathPara>
                </a14:m>
                <a:endParaRPr lang="en-US" sz="3200" b="1"/>
              </a:p>
            </p:txBody>
          </p:sp>
        </mc:Choice>
        <mc:Fallback>
          <p:sp>
            <p:nvSpPr>
              <p:cNvPr id="4" name="TextBox 3">
                <a:extLst>
                  <a:ext uri="{FF2B5EF4-FFF2-40B4-BE49-F238E27FC236}">
                    <a16:creationId xmlns:a16="http://schemas.microsoft.com/office/drawing/2014/main" id="{4C0D080E-7305-CD6E-F836-4D7B7A36E973}"/>
                  </a:ext>
                </a:extLst>
              </p:cNvPr>
              <p:cNvSpPr txBox="1">
                <a:spLocks noRot="1" noChangeAspect="1" noMove="1" noResize="1" noEditPoints="1" noAdjustHandles="1" noChangeArrowheads="1" noChangeShapeType="1" noTextEdit="1"/>
              </p:cNvSpPr>
              <p:nvPr/>
            </p:nvSpPr>
            <p:spPr>
              <a:xfrm>
                <a:off x="3023529" y="4945117"/>
                <a:ext cx="471307" cy="584775"/>
              </a:xfrm>
              <a:prstGeom prst="rect">
                <a:avLst/>
              </a:prstGeom>
              <a:blipFill>
                <a:blip r:embed="rId4"/>
                <a:stretch>
                  <a:fillRect r="-22078"/>
                </a:stretch>
              </a:blipFill>
            </p:spPr>
            <p:txBody>
              <a:bodyPr/>
              <a:lstStyle/>
              <a:p>
                <a:r>
                  <a:rPr lang="en-US">
                    <a:noFill/>
                  </a:rPr>
                  <a:t> </a:t>
                </a:r>
              </a:p>
            </p:txBody>
          </p:sp>
        </mc:Fallback>
      </mc:AlternateContent>
      <p:sp>
        <p:nvSpPr>
          <p:cNvPr id="3" name="Slide Number Placeholder 5">
            <a:extLst>
              <a:ext uri="{FF2B5EF4-FFF2-40B4-BE49-F238E27FC236}">
                <a16:creationId xmlns:a16="http://schemas.microsoft.com/office/drawing/2014/main" id="{2F8ACB62-B267-56C0-A946-5F7DCC700753}"/>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33</a:t>
            </a:fld>
            <a:endParaRPr lang="en-US"/>
          </a:p>
        </p:txBody>
      </p:sp>
    </p:spTree>
    <p:extLst>
      <p:ext uri="{BB962C8B-B14F-4D97-AF65-F5344CB8AC3E}">
        <p14:creationId xmlns:p14="http://schemas.microsoft.com/office/powerpoint/2010/main" val="2739393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CEEC-D353-06C7-425D-3C2A60ADB044}"/>
              </a:ext>
            </a:extLst>
          </p:cNvPr>
          <p:cNvSpPr>
            <a:spLocks noGrp="1"/>
          </p:cNvSpPr>
          <p:nvPr>
            <p:ph type="title"/>
          </p:nvPr>
        </p:nvSpPr>
        <p:spPr/>
        <p:txBody>
          <a:bodyPr/>
          <a:lstStyle/>
          <a:p>
            <a:r>
              <a:rPr lang="en-US"/>
              <a:t>7. Hydrogen Release - Uncertainty</a:t>
            </a:r>
          </a:p>
        </p:txBody>
      </p:sp>
      <p:pic>
        <p:nvPicPr>
          <p:cNvPr id="4" name="Picture 3">
            <a:extLst>
              <a:ext uri="{FF2B5EF4-FFF2-40B4-BE49-F238E27FC236}">
                <a16:creationId xmlns:a16="http://schemas.microsoft.com/office/drawing/2014/main" id="{6AAD0510-6D53-BF82-806C-563EE67B3C28}"/>
              </a:ext>
            </a:extLst>
          </p:cNvPr>
          <p:cNvPicPr>
            <a:picLocks noChangeAspect="1"/>
          </p:cNvPicPr>
          <p:nvPr/>
        </p:nvPicPr>
        <p:blipFill>
          <a:blip r:embed="rId3"/>
          <a:stretch>
            <a:fillRect/>
          </a:stretch>
        </p:blipFill>
        <p:spPr>
          <a:xfrm>
            <a:off x="1017891" y="2213382"/>
            <a:ext cx="2780575" cy="3779936"/>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45CECF2-0353-4A40-35F3-B0D39C28D9E1}"/>
                  </a:ext>
                </a:extLst>
              </p:cNvPr>
              <p:cNvSpPr txBox="1"/>
              <p:nvPr/>
            </p:nvSpPr>
            <p:spPr>
              <a:xfrm>
                <a:off x="5254540" y="3164236"/>
                <a:ext cx="6440068" cy="9471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cs typeface="Times New Roman" panose="02020603050405020304" pitchFamily="18" charset="0"/>
                            </a:rPr>
                          </m:ctrlPr>
                        </m:sSubPr>
                        <m:e>
                          <m:r>
                            <a:rPr lang="en-US" sz="1800" b="0" i="1" smtClean="0">
                              <a:effectLst/>
                              <a:latin typeface="Cambria Math" panose="02040503050406030204" pitchFamily="18" charset="0"/>
                              <a:cs typeface="Times New Roman" panose="02020603050405020304" pitchFamily="18" charset="0"/>
                            </a:rPr>
                            <m:t>𝑚</m:t>
                          </m:r>
                        </m:e>
                        <m:sub>
                          <m:sSub>
                            <m:sSubPr>
                              <m:ctrlPr>
                                <a:rPr lang="en-US" sz="1800" i="1" smtClean="0">
                                  <a:effectLst/>
                                  <a:latin typeface="Cambria Math" panose="02040503050406030204" pitchFamily="18" charset="0"/>
                                  <a:cs typeface="Times New Roman" panose="02020603050405020304" pitchFamily="18" charset="0"/>
                                </a:rPr>
                              </m:ctrlPr>
                            </m:sSubPr>
                            <m:e>
                              <m:r>
                                <a:rPr lang="en-US" sz="1800" b="0" i="1" smtClean="0">
                                  <a:effectLst/>
                                  <a:latin typeface="Cambria Math" panose="02040503050406030204" pitchFamily="18" charset="0"/>
                                  <a:cs typeface="Times New Roman" panose="02020603050405020304" pitchFamily="18" charset="0"/>
                                </a:rPr>
                                <m:t>𝐻</m:t>
                              </m:r>
                            </m:e>
                            <m:sub>
                              <m:r>
                                <a:rPr lang="en-US" sz="1800" b="0" i="1" smtClean="0">
                                  <a:effectLst/>
                                  <a:latin typeface="Cambria Math" panose="02040503050406030204" pitchFamily="18" charset="0"/>
                                  <a:cs typeface="Times New Roman" panose="02020603050405020304" pitchFamily="18" charset="0"/>
                                </a:rPr>
                                <m:t>2</m:t>
                              </m:r>
                            </m:sub>
                          </m:sSub>
                          <m:r>
                            <a:rPr lang="en-US" sz="1800" b="0" i="1" smtClean="0">
                              <a:effectLst/>
                              <a:latin typeface="Cambria Math" panose="02040503050406030204" pitchFamily="18" charset="0"/>
                              <a:cs typeface="Times New Roman" panose="02020603050405020304" pitchFamily="18" charset="0"/>
                            </a:rPr>
                            <m:t>𝑅𝑒𝑙𝑒𝑎𝑠𝑒𝑑</m:t>
                          </m:r>
                        </m:sub>
                      </m:sSub>
                      <m:r>
                        <a:rPr lang="en-US" sz="1800" b="0" i="1" smtClean="0">
                          <a:effectLst/>
                          <a:latin typeface="Cambria Math" panose="02040503050406030204" pitchFamily="18" charset="0"/>
                          <a:cs typeface="Times New Roman" panose="02020603050405020304" pitchFamily="18" charset="0"/>
                        </a:rPr>
                        <m:t>=</m:t>
                      </m:r>
                      <m:sSub>
                        <m:sSubPr>
                          <m:ctrlPr>
                            <a:rPr lang="en-US" sz="1800" b="0" i="1" smtClean="0">
                              <a:effectLst/>
                              <a:latin typeface="Cambria Math" panose="02040503050406030204" pitchFamily="18" charset="0"/>
                              <a:cs typeface="Times New Roman" panose="02020603050405020304" pitchFamily="18" charset="0"/>
                            </a:rPr>
                          </m:ctrlPr>
                        </m:sSubPr>
                        <m:e>
                          <m:r>
                            <a:rPr lang="en-US" sz="1800" b="0" i="1" smtClean="0">
                              <a:effectLst/>
                              <a:latin typeface="Cambria Math" panose="02040503050406030204" pitchFamily="18" charset="0"/>
                              <a:cs typeface="Times New Roman" panose="02020603050405020304" pitchFamily="18" charset="0"/>
                            </a:rPr>
                            <m:t>𝑚</m:t>
                          </m:r>
                        </m:e>
                        <m:sub>
                          <m:r>
                            <a:rPr lang="en-US" sz="1800" b="0" i="1" smtClean="0">
                              <a:effectLst/>
                              <a:latin typeface="Cambria Math" panose="02040503050406030204" pitchFamily="18" charset="0"/>
                              <a:cs typeface="Times New Roman" panose="02020603050405020304" pitchFamily="18" charset="0"/>
                            </a:rPr>
                            <m:t>𝑓𝑖𝑛𝑎𝑙</m:t>
                          </m:r>
                        </m:sub>
                      </m:sSub>
                      <m:r>
                        <a:rPr lang="en-US" sz="1800" b="0" i="1" smtClean="0">
                          <a:effectLst/>
                          <a:latin typeface="Cambria Math" panose="02040503050406030204" pitchFamily="18" charset="0"/>
                          <a:cs typeface="Times New Roman" panose="02020603050405020304" pitchFamily="18" charset="0"/>
                        </a:rPr>
                        <m:t>−</m:t>
                      </m:r>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𝑚</m:t>
                          </m:r>
                        </m:e>
                        <m:sub>
                          <m:r>
                            <a:rPr lang="en-US" b="0" i="1" smtClean="0">
                              <a:latin typeface="Cambria Math" panose="02040503050406030204" pitchFamily="18" charset="0"/>
                              <a:cs typeface="Times New Roman" panose="02020603050405020304" pitchFamily="18" charset="0"/>
                            </a:rPr>
                            <m:t>𝑖𝑛𝑖𝑡𝑖𝑎𝑙</m:t>
                          </m:r>
                        </m:sub>
                      </m:sSub>
                    </m:oMath>
                  </m:oMathPara>
                </a14:m>
                <a:endParaRPr lang="en-US" sz="1800">
                  <a:effectLst/>
                  <a:ea typeface="Times New Roman" panose="02020603050405020304" pitchFamily="18" charset="0"/>
                  <a:cs typeface="Times New Roman" panose="02020603050405020304" pitchFamily="18" charset="0"/>
                </a:endParaRPr>
              </a:p>
              <a:p>
                <a:endParaRPr lang="en-US">
                  <a:ea typeface="Times New Roman" panose="02020603050405020304" pitchFamily="18" charset="0"/>
                  <a:cs typeface="Times New Roman" panose="02020603050405020304" pitchFamily="18" charset="0"/>
                </a:endParaRPr>
              </a:p>
              <a:p>
                <a:endParaRPr lang="en-US" sz="1800">
                  <a:effectLst/>
                  <a:ea typeface="Times New Roman" panose="02020603050405020304" pitchFamily="18" charset="0"/>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A45CECF2-0353-4A40-35F3-B0D39C28D9E1}"/>
                  </a:ext>
                </a:extLst>
              </p:cNvPr>
              <p:cNvSpPr txBox="1">
                <a:spLocks noRot="1" noChangeAspect="1" noMove="1" noResize="1" noEditPoints="1" noAdjustHandles="1" noChangeArrowheads="1" noChangeShapeType="1" noTextEdit="1"/>
              </p:cNvSpPr>
              <p:nvPr/>
            </p:nvSpPr>
            <p:spPr>
              <a:xfrm>
                <a:off x="5254540" y="3164236"/>
                <a:ext cx="6440068" cy="947119"/>
              </a:xfrm>
              <a:prstGeom prst="rect">
                <a:avLst/>
              </a:prstGeom>
              <a:blipFill>
                <a:blip r:embed="rId4"/>
                <a:stretch>
                  <a:fillRect/>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393DF290-CA06-8BCC-5AB9-27142DDF8184}"/>
              </a:ext>
            </a:extLst>
          </p:cNvPr>
          <p:cNvSpPr/>
          <p:nvPr/>
        </p:nvSpPr>
        <p:spPr>
          <a:xfrm>
            <a:off x="6279755" y="4831990"/>
            <a:ext cx="4448710" cy="752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ffectLst/>
                <a:ea typeface="Calibri" panose="020F0502020204030204" pitchFamily="34" charset="0"/>
                <a:cs typeface="Times New Roman" panose="02020603050405020304" pitchFamily="18" charset="0"/>
              </a:rPr>
              <a:t>Requirement 1.2: The storage method must run the fuel cell for a minimum of 5 minutes</a:t>
            </a:r>
            <a:r>
              <a:rPr lang="en-US">
                <a:solidFill>
                  <a:schemeClr val="bg1"/>
                </a:solidFill>
                <a:effectLst/>
                <a:ea typeface="Calibri" panose="020F0502020204030204" pitchFamily="34" charset="0"/>
                <a:cs typeface="Times New Roman" panose="02020603050405020304" pitchFamily="18" charset="0"/>
              </a:rPr>
              <a:t>.</a:t>
            </a:r>
            <a:endParaRPr lang="en-US">
              <a:solidFill>
                <a:schemeClr val="bg1"/>
              </a:solidFill>
            </a:endParaRPr>
          </a:p>
        </p:txBody>
      </p:sp>
      <p:pic>
        <p:nvPicPr>
          <p:cNvPr id="6" name="Picture 5">
            <a:extLst>
              <a:ext uri="{FF2B5EF4-FFF2-40B4-BE49-F238E27FC236}">
                <a16:creationId xmlns:a16="http://schemas.microsoft.com/office/drawing/2014/main" id="{3AA50AE5-4EF9-49E4-BFAC-197E7C7BDCD1}"/>
              </a:ext>
            </a:extLst>
          </p:cNvPr>
          <p:cNvPicPr>
            <a:picLocks noChangeAspect="1"/>
          </p:cNvPicPr>
          <p:nvPr/>
        </p:nvPicPr>
        <p:blipFill rotWithShape="1">
          <a:blip r:embed="rId5">
            <a:extLst>
              <a:ext uri="{28A0092B-C50C-407E-A947-70E740481C1C}">
                <a14:useLocalDpi xmlns:a14="http://schemas.microsoft.com/office/drawing/2010/main" val="0"/>
              </a:ext>
            </a:extLst>
          </a:blip>
          <a:srcRect l="14579" t="11785" r="31817" b="67466"/>
          <a:stretch/>
        </p:blipFill>
        <p:spPr>
          <a:xfrm>
            <a:off x="1498881" y="3768436"/>
            <a:ext cx="1549119" cy="799551"/>
          </a:xfrm>
          <a:prstGeom prst="rect">
            <a:avLst/>
          </a:prstGeom>
        </p:spPr>
      </p:pic>
      <p:sp>
        <p:nvSpPr>
          <p:cNvPr id="8" name="TextBox 7">
            <a:extLst>
              <a:ext uri="{FF2B5EF4-FFF2-40B4-BE49-F238E27FC236}">
                <a16:creationId xmlns:a16="http://schemas.microsoft.com/office/drawing/2014/main" id="{FA5AAADB-D94D-AD6B-5BB4-03059BC68D45}"/>
              </a:ext>
            </a:extLst>
          </p:cNvPr>
          <p:cNvSpPr txBox="1"/>
          <p:nvPr/>
        </p:nvSpPr>
        <p:spPr>
          <a:xfrm>
            <a:off x="3432748" y="1823316"/>
            <a:ext cx="3387777" cy="923330"/>
          </a:xfrm>
          <a:prstGeom prst="rect">
            <a:avLst/>
          </a:prstGeom>
          <a:noFill/>
          <a:ln w="28575">
            <a:solidFill>
              <a:schemeClr val="tx1"/>
            </a:solidFill>
          </a:ln>
        </p:spPr>
        <p:txBody>
          <a:bodyPr wrap="square" rtlCol="0">
            <a:spAutoFit/>
          </a:bodyPr>
          <a:lstStyle/>
          <a:p>
            <a:pPr algn="ctr"/>
            <a:r>
              <a:rPr lang="en-US"/>
              <a:t>Weigh the material storage capsule again to determine the mass of hydrogen released.</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3A84F63-4B77-377F-95EB-AEE97DB49FB2}"/>
                  </a:ext>
                </a:extLst>
              </p:cNvPr>
              <p:cNvSpPr txBox="1"/>
              <p:nvPr/>
            </p:nvSpPr>
            <p:spPr>
              <a:xfrm>
                <a:off x="6780686" y="3921656"/>
                <a:ext cx="3387777" cy="523220"/>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2800" smtClean="0">
                          <a:latin typeface="Cambria Math" panose="02040503050406030204" pitchFamily="18" charset="0"/>
                        </a:rPr>
                        <m:t>Δ</m:t>
                      </m:r>
                      <m:r>
                        <a:rPr lang="en-US" sz="2800" smtClean="0">
                          <a:latin typeface="Cambria Math" panose="02040503050406030204" pitchFamily="18" charset="0"/>
                        </a:rPr>
                        <m:t>𝑚</m:t>
                      </m:r>
                      <m:r>
                        <a:rPr lang="en-US" sz="2800" smtClean="0">
                          <a:latin typeface="Cambria Math" panose="02040503050406030204" pitchFamily="18" charset="0"/>
                        </a:rPr>
                        <m:t>=</m:t>
                      </m:r>
                      <m:r>
                        <a:rPr lang="en-US" sz="2800" i="1" dirty="0">
                          <a:latin typeface="Cambria Math" panose="02040503050406030204" pitchFamily="18" charset="0"/>
                          <a:ea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0.0001 </m:t>
                      </m:r>
                      <m:r>
                        <a:rPr lang="en-US" sz="2800" b="0" i="1" dirty="0" smtClean="0">
                          <a:latin typeface="Cambria Math" panose="02040503050406030204" pitchFamily="18" charset="0"/>
                          <a:ea typeface="Cambria Math" panose="02040503050406030204" pitchFamily="18" charset="0"/>
                        </a:rPr>
                        <m:t>𝑔</m:t>
                      </m:r>
                    </m:oMath>
                  </m:oMathPara>
                </a14:m>
                <a:endParaRPr lang="en-US" sz="2800"/>
              </a:p>
            </p:txBody>
          </p:sp>
        </mc:Choice>
        <mc:Fallback>
          <p:sp>
            <p:nvSpPr>
              <p:cNvPr id="9" name="TextBox 8">
                <a:extLst>
                  <a:ext uri="{FF2B5EF4-FFF2-40B4-BE49-F238E27FC236}">
                    <a16:creationId xmlns:a16="http://schemas.microsoft.com/office/drawing/2014/main" id="{C3A84F63-4B77-377F-95EB-AEE97DB49FB2}"/>
                  </a:ext>
                </a:extLst>
              </p:cNvPr>
              <p:cNvSpPr txBox="1">
                <a:spLocks noRot="1" noChangeAspect="1" noMove="1" noResize="1" noEditPoints="1" noAdjustHandles="1" noChangeArrowheads="1" noChangeShapeType="1" noTextEdit="1"/>
              </p:cNvSpPr>
              <p:nvPr/>
            </p:nvSpPr>
            <p:spPr>
              <a:xfrm>
                <a:off x="6780686" y="3921656"/>
                <a:ext cx="3387777" cy="523220"/>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5" name="Slide Number Placeholder 5">
            <a:extLst>
              <a:ext uri="{FF2B5EF4-FFF2-40B4-BE49-F238E27FC236}">
                <a16:creationId xmlns:a16="http://schemas.microsoft.com/office/drawing/2014/main" id="{D393C8EB-B114-25C6-26BD-6009B1547ADC}"/>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34</a:t>
            </a:fld>
            <a:endParaRPr lang="en-US"/>
          </a:p>
        </p:txBody>
      </p:sp>
    </p:spTree>
    <p:extLst>
      <p:ext uri="{BB962C8B-B14F-4D97-AF65-F5344CB8AC3E}">
        <p14:creationId xmlns:p14="http://schemas.microsoft.com/office/powerpoint/2010/main" val="2576123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1D83-AAFB-1DF2-DFEA-928D734AC996}"/>
              </a:ext>
            </a:extLst>
          </p:cNvPr>
          <p:cNvSpPr>
            <a:spLocks noGrp="1"/>
          </p:cNvSpPr>
          <p:nvPr>
            <p:ph type="title"/>
          </p:nvPr>
        </p:nvSpPr>
        <p:spPr/>
        <p:txBody>
          <a:bodyPr/>
          <a:lstStyle/>
          <a:p>
            <a:r>
              <a:rPr lang="en-US"/>
              <a:t>8. Flow Storage</a:t>
            </a:r>
          </a:p>
        </p:txBody>
      </p:sp>
      <p:sp>
        <p:nvSpPr>
          <p:cNvPr id="3" name="Content Placeholder 2">
            <a:extLst>
              <a:ext uri="{FF2B5EF4-FFF2-40B4-BE49-F238E27FC236}">
                <a16:creationId xmlns:a16="http://schemas.microsoft.com/office/drawing/2014/main" id="{237AEF88-25F6-116F-F43C-FEACAEDA945A}"/>
              </a:ext>
            </a:extLst>
          </p:cNvPr>
          <p:cNvSpPr>
            <a:spLocks noGrp="1"/>
          </p:cNvSpPr>
          <p:nvPr>
            <p:ph idx="1"/>
          </p:nvPr>
        </p:nvSpPr>
        <p:spPr>
          <a:xfrm>
            <a:off x="838200" y="1825625"/>
            <a:ext cx="9943407" cy="2728620"/>
          </a:xfrm>
        </p:spPr>
        <p:txBody>
          <a:bodyPr>
            <a:normAutofit/>
          </a:bodyPr>
          <a:lstStyle/>
          <a:p>
            <a:pPr marL="0" indent="0">
              <a:buNone/>
            </a:pPr>
            <a:endParaRPr lang="en-US" sz="2400" b="1"/>
          </a:p>
          <a:p>
            <a:pPr marL="0" indent="0">
              <a:buNone/>
            </a:pPr>
            <a:r>
              <a:rPr lang="en-US" sz="2400" b="1"/>
              <a:t>Objective: Determine if the material storage can load while hydrogen runs from the electrolysis to the fuel cell </a:t>
            </a:r>
            <a:r>
              <a:rPr lang="en-US" sz="2400" b="1">
                <a:solidFill>
                  <a:srgbClr val="000000"/>
                </a:solidFill>
                <a:latin typeface="Calibri" panose="020F0502020204030204" pitchFamily="34" charset="0"/>
              </a:rPr>
              <a:t>(req 1.2)</a:t>
            </a:r>
            <a:r>
              <a:rPr lang="en-US" sz="2400" b="1"/>
              <a:t>. </a:t>
            </a:r>
          </a:p>
          <a:p>
            <a:pPr marL="0" indent="0">
              <a:buNone/>
            </a:pPr>
            <a:endParaRPr lang="en-US" sz="2400" b="1"/>
          </a:p>
          <a:p>
            <a:pPr marL="0" indent="0">
              <a:buNone/>
            </a:pPr>
            <a:r>
              <a:rPr lang="en-US" sz="2400" b="1"/>
              <a:t>Facilities:</a:t>
            </a:r>
            <a:r>
              <a:rPr lang="en-US" sz="2400"/>
              <a:t> Electrolysis to fuel cell configuration, scale, and stopwatch</a:t>
            </a:r>
          </a:p>
          <a:p>
            <a:pPr marL="0" indent="0">
              <a:buNone/>
            </a:pPr>
            <a:r>
              <a:rPr lang="en-US" sz="2400" b="1"/>
              <a:t>Location:</a:t>
            </a:r>
            <a:r>
              <a:rPr lang="en-US" sz="2400"/>
              <a:t> Stem 114</a:t>
            </a:r>
          </a:p>
        </p:txBody>
      </p:sp>
      <p:sp>
        <p:nvSpPr>
          <p:cNvPr id="5" name="TextBox 4">
            <a:extLst>
              <a:ext uri="{FF2B5EF4-FFF2-40B4-BE49-F238E27FC236}">
                <a16:creationId xmlns:a16="http://schemas.microsoft.com/office/drawing/2014/main" id="{54FEECF5-F91B-094D-B1F0-5D8515A7B96F}"/>
              </a:ext>
            </a:extLst>
          </p:cNvPr>
          <p:cNvSpPr txBox="1"/>
          <p:nvPr/>
        </p:nvSpPr>
        <p:spPr>
          <a:xfrm>
            <a:off x="2242455" y="4998994"/>
            <a:ext cx="7099384" cy="830997"/>
          </a:xfrm>
          <a:prstGeom prst="rect">
            <a:avLst/>
          </a:prstGeom>
          <a:noFill/>
          <a:ln w="38100">
            <a:solidFill>
              <a:schemeClr val="tx1"/>
            </a:solidFill>
          </a:ln>
        </p:spPr>
        <p:txBody>
          <a:bodyPr wrap="square">
            <a:spAutoFit/>
          </a:bodyPr>
          <a:lstStyle/>
          <a:p>
            <a:pPr marL="0" indent="0" algn="ctr">
              <a:buNone/>
            </a:pPr>
            <a:r>
              <a:rPr lang="en-US" sz="2400" b="1"/>
              <a:t>Success Criteria:</a:t>
            </a:r>
            <a:r>
              <a:rPr lang="en-US" sz="2400"/>
              <a:t> If the capacity of the material storage is the same with the second valve open or closed.</a:t>
            </a:r>
          </a:p>
        </p:txBody>
      </p:sp>
      <p:sp>
        <p:nvSpPr>
          <p:cNvPr id="4" name="Slide Number Placeholder 5">
            <a:extLst>
              <a:ext uri="{FF2B5EF4-FFF2-40B4-BE49-F238E27FC236}">
                <a16:creationId xmlns:a16="http://schemas.microsoft.com/office/drawing/2014/main" id="{5B1E1E7A-B008-56D0-E588-32EDBBEED17B}"/>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35</a:t>
            </a:fld>
            <a:endParaRPr lang="en-US"/>
          </a:p>
        </p:txBody>
      </p:sp>
    </p:spTree>
    <p:extLst>
      <p:ext uri="{BB962C8B-B14F-4D97-AF65-F5344CB8AC3E}">
        <p14:creationId xmlns:p14="http://schemas.microsoft.com/office/powerpoint/2010/main" val="2863668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CEEC-D353-06C7-425D-3C2A60ADB044}"/>
              </a:ext>
            </a:extLst>
          </p:cNvPr>
          <p:cNvSpPr>
            <a:spLocks noGrp="1"/>
          </p:cNvSpPr>
          <p:nvPr>
            <p:ph type="title"/>
          </p:nvPr>
        </p:nvSpPr>
        <p:spPr/>
        <p:txBody>
          <a:bodyPr/>
          <a:lstStyle/>
          <a:p>
            <a:r>
              <a:rPr lang="en-US"/>
              <a:t>8. Flow Storage</a:t>
            </a:r>
          </a:p>
        </p:txBody>
      </p:sp>
      <p:pic>
        <p:nvPicPr>
          <p:cNvPr id="4" name="Picture 3">
            <a:extLst>
              <a:ext uri="{FF2B5EF4-FFF2-40B4-BE49-F238E27FC236}">
                <a16:creationId xmlns:a16="http://schemas.microsoft.com/office/drawing/2014/main" id="{6AAD0510-6D53-BF82-806C-563EE67B3C28}"/>
              </a:ext>
            </a:extLst>
          </p:cNvPr>
          <p:cNvPicPr>
            <a:picLocks noChangeAspect="1"/>
          </p:cNvPicPr>
          <p:nvPr/>
        </p:nvPicPr>
        <p:blipFill>
          <a:blip r:embed="rId3"/>
          <a:stretch>
            <a:fillRect/>
          </a:stretch>
        </p:blipFill>
        <p:spPr>
          <a:xfrm>
            <a:off x="4501587" y="2039478"/>
            <a:ext cx="2780575" cy="3779936"/>
          </a:xfrm>
          <a:prstGeom prst="rect">
            <a:avLst/>
          </a:prstGeom>
        </p:spPr>
      </p:pic>
      <p:pic>
        <p:nvPicPr>
          <p:cNvPr id="5" name="Picture 4">
            <a:extLst>
              <a:ext uri="{FF2B5EF4-FFF2-40B4-BE49-F238E27FC236}">
                <a16:creationId xmlns:a16="http://schemas.microsoft.com/office/drawing/2014/main" id="{4A7ACE0F-E420-C7B9-18BA-4E78AFE5ED0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219" b="95708" l="4928" r="98261">
                        <a14:foregroundMark x1="9855" y1="67597" x2="9855" y2="67597"/>
                        <a14:foregroundMark x1="4928" y1="48498" x2="4928" y2="48498"/>
                        <a14:foregroundMark x1="86232" y1="27039" x2="86232" y2="27039"/>
                        <a14:foregroundMark x1="94493" y1="51502" x2="94493" y2="51502"/>
                        <a14:foregroundMark x1="83478" y1="3433" x2="83478" y2="3433"/>
                        <a14:foregroundMark x1="98261" y1="45708" x2="98261" y2="45708"/>
                        <a14:foregroundMark x1="16377" y1="95708" x2="16377" y2="95708"/>
                      </a14:backgroundRemoval>
                    </a14:imgEffect>
                  </a14:imgLayer>
                </a14:imgProps>
              </a:ext>
            </a:extLst>
          </a:blip>
          <a:stretch>
            <a:fillRect/>
          </a:stretch>
        </p:blipFill>
        <p:spPr>
          <a:xfrm>
            <a:off x="5284745" y="3770014"/>
            <a:ext cx="993033" cy="670657"/>
          </a:xfrm>
          <a:prstGeom prst="rect">
            <a:avLst/>
          </a:prstGeom>
        </p:spPr>
      </p:pic>
      <p:sp>
        <p:nvSpPr>
          <p:cNvPr id="7" name="TextBox 6">
            <a:extLst>
              <a:ext uri="{FF2B5EF4-FFF2-40B4-BE49-F238E27FC236}">
                <a16:creationId xmlns:a16="http://schemas.microsoft.com/office/drawing/2014/main" id="{CF9DBF78-8E7B-ABC5-031A-740547A3CF51}"/>
              </a:ext>
            </a:extLst>
          </p:cNvPr>
          <p:cNvSpPr txBox="1"/>
          <p:nvPr/>
        </p:nvSpPr>
        <p:spPr>
          <a:xfrm>
            <a:off x="727023" y="2112175"/>
            <a:ext cx="3080479" cy="646331"/>
          </a:xfrm>
          <a:prstGeom prst="rect">
            <a:avLst/>
          </a:prstGeom>
          <a:noFill/>
          <a:ln w="28575">
            <a:solidFill>
              <a:schemeClr val="tx1"/>
            </a:solidFill>
          </a:ln>
        </p:spPr>
        <p:txBody>
          <a:bodyPr wrap="square" rtlCol="0">
            <a:spAutoFit/>
          </a:bodyPr>
          <a:lstStyle/>
          <a:p>
            <a:pPr algn="ctr"/>
            <a:r>
              <a:rPr lang="en-US"/>
              <a:t>Weigh material storage capsule.</a:t>
            </a:r>
          </a:p>
        </p:txBody>
      </p:sp>
      <p:sp>
        <p:nvSpPr>
          <p:cNvPr id="3" name="Slide Number Placeholder 5">
            <a:extLst>
              <a:ext uri="{FF2B5EF4-FFF2-40B4-BE49-F238E27FC236}">
                <a16:creationId xmlns:a16="http://schemas.microsoft.com/office/drawing/2014/main" id="{21A2ED2E-C532-0314-AB4D-1E9DEF3087D2}"/>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36</a:t>
            </a:fld>
            <a:endParaRPr lang="en-US"/>
          </a:p>
        </p:txBody>
      </p:sp>
    </p:spTree>
    <p:extLst>
      <p:ext uri="{BB962C8B-B14F-4D97-AF65-F5344CB8AC3E}">
        <p14:creationId xmlns:p14="http://schemas.microsoft.com/office/powerpoint/2010/main" val="1334586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DCDC-BA0F-F5B9-4837-1C89DEEF2C2A}"/>
              </a:ext>
            </a:extLst>
          </p:cNvPr>
          <p:cNvSpPr>
            <a:spLocks noGrp="1"/>
          </p:cNvSpPr>
          <p:nvPr>
            <p:ph type="title"/>
          </p:nvPr>
        </p:nvSpPr>
        <p:spPr/>
        <p:txBody>
          <a:bodyPr/>
          <a:lstStyle/>
          <a:p>
            <a:r>
              <a:rPr lang="en-US"/>
              <a:t>8. Flow Storage</a:t>
            </a:r>
          </a:p>
        </p:txBody>
      </p:sp>
      <p:grpSp>
        <p:nvGrpSpPr>
          <p:cNvPr id="4" name="Group 3">
            <a:extLst>
              <a:ext uri="{FF2B5EF4-FFF2-40B4-BE49-F238E27FC236}">
                <a16:creationId xmlns:a16="http://schemas.microsoft.com/office/drawing/2014/main" id="{CD53ED9F-0C86-76D8-3DDA-0AA50A9D80CE}"/>
              </a:ext>
            </a:extLst>
          </p:cNvPr>
          <p:cNvGrpSpPr/>
          <p:nvPr/>
        </p:nvGrpSpPr>
        <p:grpSpPr>
          <a:xfrm>
            <a:off x="212651" y="1818169"/>
            <a:ext cx="11089758" cy="3536045"/>
            <a:chOff x="0" y="1461613"/>
            <a:chExt cx="12245998" cy="3881966"/>
          </a:xfrm>
        </p:grpSpPr>
        <p:pic>
          <p:nvPicPr>
            <p:cNvPr id="11" name="Picture 10" descr="Text&#10;&#10;Description automatically generated with medium confidence">
              <a:extLst>
                <a:ext uri="{FF2B5EF4-FFF2-40B4-BE49-F238E27FC236}">
                  <a16:creationId xmlns:a16="http://schemas.microsoft.com/office/drawing/2014/main" id="{3C692443-30CC-5DB4-5130-87FE72DC152D}"/>
                </a:ext>
              </a:extLst>
            </p:cNvPr>
            <p:cNvPicPr>
              <a:picLocks noChangeAspect="1"/>
            </p:cNvPicPr>
            <p:nvPr/>
          </p:nvPicPr>
          <p:blipFill rotWithShape="1">
            <a:blip r:embed="rId3">
              <a:extLst>
                <a:ext uri="{28A0092B-C50C-407E-A947-70E740481C1C}">
                  <a14:useLocalDpi xmlns:a14="http://schemas.microsoft.com/office/drawing/2010/main" val="0"/>
                </a:ext>
              </a:extLst>
            </a:blip>
            <a:srcRect t="26830" r="-1063" b="49039"/>
            <a:stretch/>
          </p:blipFill>
          <p:spPr>
            <a:xfrm>
              <a:off x="0" y="3150600"/>
              <a:ext cx="12245998" cy="2192979"/>
            </a:xfrm>
            <a:prstGeom prst="rect">
              <a:avLst/>
            </a:prstGeom>
          </p:spPr>
        </p:pic>
        <p:cxnSp>
          <p:nvCxnSpPr>
            <p:cNvPr id="8" name="Straight Connector 7">
              <a:extLst>
                <a:ext uri="{FF2B5EF4-FFF2-40B4-BE49-F238E27FC236}">
                  <a16:creationId xmlns:a16="http://schemas.microsoft.com/office/drawing/2014/main" id="{9791D0F6-E27A-13BB-B93E-3A67B990BF73}"/>
                </a:ext>
              </a:extLst>
            </p:cNvPr>
            <p:cNvCxnSpPr>
              <a:cxnSpLocks/>
            </p:cNvCxnSpPr>
            <p:nvPr/>
          </p:nvCxnSpPr>
          <p:spPr>
            <a:xfrm>
              <a:off x="5351656" y="2655545"/>
              <a:ext cx="739729" cy="1723178"/>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19DA357-A82F-BF9A-7F8E-F8AE5E30EEB5}"/>
                </a:ext>
              </a:extLst>
            </p:cNvPr>
            <p:cNvCxnSpPr>
              <a:cxnSpLocks/>
            </p:cNvCxnSpPr>
            <p:nvPr/>
          </p:nvCxnSpPr>
          <p:spPr>
            <a:xfrm flipH="1">
              <a:off x="6653152" y="2520608"/>
              <a:ext cx="599607" cy="1858115"/>
            </a:xfrm>
            <a:prstGeom prst="line">
              <a:avLst/>
            </a:prstGeom>
            <a:ln w="38100"/>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AE403EF5-E247-2277-AA73-FD4C0D60B880}"/>
                </a:ext>
              </a:extLst>
            </p:cNvPr>
            <p:cNvPicPr>
              <a:picLocks noChangeAspect="1"/>
            </p:cNvPicPr>
            <p:nvPr/>
          </p:nvPicPr>
          <p:blipFill rotWithShape="1">
            <a:blip r:embed="rId4">
              <a:extLst>
                <a:ext uri="{28A0092B-C50C-407E-A947-70E740481C1C}">
                  <a14:useLocalDpi xmlns:a14="http://schemas.microsoft.com/office/drawing/2010/main" val="0"/>
                </a:ext>
              </a:extLst>
            </a:blip>
            <a:srcRect l="14579" t="11785" r="31817" b="67466"/>
            <a:stretch/>
          </p:blipFill>
          <p:spPr>
            <a:xfrm>
              <a:off x="4856700" y="1461613"/>
              <a:ext cx="2757054" cy="1423006"/>
            </a:xfrm>
            <a:prstGeom prst="rect">
              <a:avLst/>
            </a:prstGeom>
          </p:spPr>
        </p:pic>
      </p:grpSp>
      <p:pic>
        <p:nvPicPr>
          <p:cNvPr id="7" name="Picture 6">
            <a:extLst>
              <a:ext uri="{FF2B5EF4-FFF2-40B4-BE49-F238E27FC236}">
                <a16:creationId xmlns:a16="http://schemas.microsoft.com/office/drawing/2014/main" id="{18D87F22-F51D-F9E9-9A91-F264B29A78AF}"/>
              </a:ext>
            </a:extLst>
          </p:cNvPr>
          <p:cNvPicPr>
            <a:picLocks noChangeAspect="1"/>
          </p:cNvPicPr>
          <p:nvPr/>
        </p:nvPicPr>
        <p:blipFill>
          <a:blip r:embed="rId5"/>
          <a:stretch>
            <a:fillRect/>
          </a:stretch>
        </p:blipFill>
        <p:spPr>
          <a:xfrm rot="909867">
            <a:off x="5760472" y="4415434"/>
            <a:ext cx="445915" cy="302497"/>
          </a:xfrm>
          <a:prstGeom prst="rect">
            <a:avLst/>
          </a:prstGeom>
        </p:spPr>
      </p:pic>
      <p:sp>
        <p:nvSpPr>
          <p:cNvPr id="17" name="TextBox 16">
            <a:extLst>
              <a:ext uri="{FF2B5EF4-FFF2-40B4-BE49-F238E27FC236}">
                <a16:creationId xmlns:a16="http://schemas.microsoft.com/office/drawing/2014/main" id="{8B9182AB-0AD6-5022-C2B7-D3B2D99E24F9}"/>
              </a:ext>
            </a:extLst>
          </p:cNvPr>
          <p:cNvSpPr txBox="1"/>
          <p:nvPr/>
        </p:nvSpPr>
        <p:spPr>
          <a:xfrm>
            <a:off x="3770027" y="5738216"/>
            <a:ext cx="3455835" cy="369332"/>
          </a:xfrm>
          <a:prstGeom prst="rect">
            <a:avLst/>
          </a:prstGeom>
          <a:noFill/>
          <a:ln w="28575">
            <a:solidFill>
              <a:schemeClr val="tx1"/>
            </a:solidFill>
          </a:ln>
        </p:spPr>
        <p:txBody>
          <a:bodyPr wrap="square" rtlCol="0">
            <a:spAutoFit/>
          </a:bodyPr>
          <a:lstStyle/>
          <a:p>
            <a:pPr algn="ctr"/>
            <a:r>
              <a:rPr lang="en-US"/>
              <a:t>Insert capsule into heating zone. </a:t>
            </a:r>
          </a:p>
        </p:txBody>
      </p:sp>
      <p:sp>
        <p:nvSpPr>
          <p:cNvPr id="5" name="Slide Number Placeholder 5">
            <a:extLst>
              <a:ext uri="{FF2B5EF4-FFF2-40B4-BE49-F238E27FC236}">
                <a16:creationId xmlns:a16="http://schemas.microsoft.com/office/drawing/2014/main" id="{46D41A05-1641-F689-7E7D-6CF7DE274143}"/>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37</a:t>
            </a:fld>
            <a:endParaRPr lang="en-US"/>
          </a:p>
        </p:txBody>
      </p:sp>
    </p:spTree>
    <p:extLst>
      <p:ext uri="{BB962C8B-B14F-4D97-AF65-F5344CB8AC3E}">
        <p14:creationId xmlns:p14="http://schemas.microsoft.com/office/powerpoint/2010/main" val="1324028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3EEF-EE5F-2046-CFB3-ED8E536F2302}"/>
              </a:ext>
            </a:extLst>
          </p:cNvPr>
          <p:cNvSpPr>
            <a:spLocks noGrp="1"/>
          </p:cNvSpPr>
          <p:nvPr>
            <p:ph type="title"/>
          </p:nvPr>
        </p:nvSpPr>
        <p:spPr/>
        <p:txBody>
          <a:bodyPr/>
          <a:lstStyle/>
          <a:p>
            <a:r>
              <a:rPr lang="en-US"/>
              <a:t>8. Flow Storage</a:t>
            </a:r>
          </a:p>
        </p:txBody>
      </p:sp>
      <p:pic>
        <p:nvPicPr>
          <p:cNvPr id="4" name="Picture 2" descr="Glowing Led Bulb Isolated On Transparent Background Vector Illustration  Stock Illustration - Download Image Now - iStock">
            <a:extLst>
              <a:ext uri="{FF2B5EF4-FFF2-40B4-BE49-F238E27FC236}">
                <a16:creationId xmlns:a16="http://schemas.microsoft.com/office/drawing/2014/main" id="{C3958A6A-9157-70D5-898E-A5EEBCCFB51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52288" y1="72059" x2="52288" y2="72059"/>
                        <a14:backgroundMark x1="55556" y1="19281" x2="55556" y2="19281"/>
                        <a14:backgroundMark x1="52614" y1="13235" x2="52614" y2="13235"/>
                        <a14:backgroundMark x1="50490" y1="15359" x2="50490" y2="15359"/>
                        <a14:backgroundMark x1="53922" y1="16993" x2="53922" y2="16993"/>
                        <a14:backgroundMark x1="53595" y1="14379" x2="53595" y2="14379"/>
                        <a14:backgroundMark x1="57190" y1="17974" x2="57190" y2="17974"/>
                        <a14:backgroundMark x1="60948" y1="21895" x2="60948" y2="21895"/>
                        <a14:backgroundMark x1="64216" y1="23203" x2="64869" y2="23856"/>
                        <a14:backgroundMark x1="65686" y1="26144" x2="66013" y2="27288"/>
                        <a14:backgroundMark x1="66993" y1="30229" x2="67320" y2="31046"/>
                        <a14:backgroundMark x1="68627" y1="35294" x2="68791" y2="35784"/>
                        <a14:backgroundMark x1="67974" y1="41340" x2="67974" y2="41340"/>
                        <a14:backgroundMark x1="65850" y1="46078" x2="65850" y2="46078"/>
                        <a14:backgroundMark x1="63889" y1="51797" x2="63889" y2="51797"/>
                        <a14:backgroundMark x1="60784" y1="58987" x2="60784" y2="58987"/>
                        <a14:backgroundMark x1="60294" y1="64706" x2="60294" y2="64706"/>
                        <a14:backgroundMark x1="60294" y1="66340" x2="60294" y2="66340"/>
                        <a14:backgroundMark x1="59150" y1="71078" x2="59150" y2="71078"/>
                        <a14:backgroundMark x1="53268" y1="81373" x2="53268" y2="81373"/>
                        <a14:backgroundMark x1="31536" y1="28268" x2="31536" y2="28268"/>
                        <a14:backgroundMark x1="36765" y1="24510" x2="36765" y2="24510"/>
                        <a14:backgroundMark x1="40686" y1="21405" x2="40686" y2="21405"/>
                        <a14:backgroundMark x1="36928" y1="21732" x2="36928" y2="21732"/>
                        <a14:backgroundMark x1="35131" y1="26471" x2="35131" y2="26471"/>
                        <a14:backgroundMark x1="34967" y1="29085" x2="34967" y2="29085"/>
                        <a14:backgroundMark x1="44281" y1="20425" x2="44281" y2="20425"/>
                        <a14:backgroundMark x1="41013" y1="23203" x2="41013" y2="23203"/>
                        <a14:backgroundMark x1="38725" y1="25000" x2="38725" y2="25000"/>
                        <a14:backgroundMark x1="37418" y1="52451" x2="37418" y2="52451"/>
                      </a14:backgroundRemoval>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561787" y="1913310"/>
            <a:ext cx="2390555" cy="23905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B92EA83-C011-10E7-3F5E-8AFF7C7403F1}"/>
              </a:ext>
            </a:extLst>
          </p:cNvPr>
          <p:cNvPicPr>
            <a:picLocks noChangeAspect="1"/>
          </p:cNvPicPr>
          <p:nvPr/>
        </p:nvPicPr>
        <p:blipFill>
          <a:blip r:embed="rId5"/>
          <a:stretch>
            <a:fillRect/>
          </a:stretch>
        </p:blipFill>
        <p:spPr>
          <a:xfrm>
            <a:off x="1304719" y="2957239"/>
            <a:ext cx="1747085" cy="1264781"/>
          </a:xfrm>
          <a:prstGeom prst="rect">
            <a:avLst/>
          </a:prstGeom>
        </p:spPr>
      </p:pic>
      <p:pic>
        <p:nvPicPr>
          <p:cNvPr id="16" name="Picture 15" descr="A picture containing text, ground, tool, worktable&#10;&#10;Description automatically generated">
            <a:extLst>
              <a:ext uri="{FF2B5EF4-FFF2-40B4-BE49-F238E27FC236}">
                <a16:creationId xmlns:a16="http://schemas.microsoft.com/office/drawing/2014/main" id="{B8DF0587-BF8C-8AB0-624F-8FFDC7D121B8}"/>
              </a:ext>
            </a:extLst>
          </p:cNvPr>
          <p:cNvPicPr>
            <a:picLocks noChangeAspect="1"/>
          </p:cNvPicPr>
          <p:nvPr/>
        </p:nvPicPr>
        <p:blipFill rotWithShape="1">
          <a:blip r:embed="rId6">
            <a:extLst>
              <a:ext uri="{28A0092B-C50C-407E-A947-70E740481C1C}">
                <a14:useLocalDpi xmlns:a14="http://schemas.microsoft.com/office/drawing/2010/main" val="0"/>
              </a:ext>
            </a:extLst>
          </a:blip>
          <a:srcRect t="22829" r="327" b="50174"/>
          <a:stretch/>
        </p:blipFill>
        <p:spPr>
          <a:xfrm>
            <a:off x="112809" y="2753833"/>
            <a:ext cx="11072641" cy="2231852"/>
          </a:xfrm>
          <a:prstGeom prst="rect">
            <a:avLst/>
          </a:prstGeom>
        </p:spPr>
      </p:pic>
      <p:cxnSp>
        <p:nvCxnSpPr>
          <p:cNvPr id="13" name="Straight Arrow Connector 12">
            <a:extLst>
              <a:ext uri="{FF2B5EF4-FFF2-40B4-BE49-F238E27FC236}">
                <a16:creationId xmlns:a16="http://schemas.microsoft.com/office/drawing/2014/main" id="{37D2EE7E-E4EE-F057-F049-8F70E57DB5B9}"/>
              </a:ext>
            </a:extLst>
          </p:cNvPr>
          <p:cNvCxnSpPr>
            <a:cxnSpLocks/>
          </p:cNvCxnSpPr>
          <p:nvPr/>
        </p:nvCxnSpPr>
        <p:spPr>
          <a:xfrm>
            <a:off x="1331218" y="3778804"/>
            <a:ext cx="8865815" cy="237376"/>
          </a:xfrm>
          <a:prstGeom prst="straightConnector1">
            <a:avLst/>
          </a:prstGeom>
          <a:ln w="76200">
            <a:solidFill>
              <a:srgbClr val="FF0000"/>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EBDAB0-ED01-EBED-C6CD-EFBED49B986F}"/>
              </a:ext>
            </a:extLst>
          </p:cNvPr>
          <p:cNvSpPr txBox="1"/>
          <p:nvPr/>
        </p:nvSpPr>
        <p:spPr>
          <a:xfrm>
            <a:off x="3597640" y="5619874"/>
            <a:ext cx="3080479" cy="646331"/>
          </a:xfrm>
          <a:prstGeom prst="rect">
            <a:avLst/>
          </a:prstGeom>
          <a:noFill/>
          <a:ln w="28575">
            <a:solidFill>
              <a:schemeClr val="tx1"/>
            </a:solidFill>
          </a:ln>
        </p:spPr>
        <p:txBody>
          <a:bodyPr wrap="square" rtlCol="0">
            <a:spAutoFit/>
          </a:bodyPr>
          <a:lstStyle/>
          <a:p>
            <a:pPr algn="ctr"/>
            <a:r>
              <a:rPr lang="en-US"/>
              <a:t>Run a flush on system to remove excess air.</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27B7358-AE7F-37AB-DF91-6E4F1FF608EA}"/>
                  </a:ext>
                </a:extLst>
              </p:cNvPr>
              <p:cNvSpPr txBox="1"/>
              <p:nvPr/>
            </p:nvSpPr>
            <p:spPr>
              <a:xfrm>
                <a:off x="2652910" y="3826713"/>
                <a:ext cx="47130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rgbClr val="FF0000"/>
                              </a:solidFill>
                              <a:latin typeface="Cambria Math" panose="02040503050406030204" pitchFamily="18" charset="0"/>
                            </a:rPr>
                          </m:ctrlPr>
                        </m:sSubPr>
                        <m:e>
                          <m:r>
                            <a:rPr lang="en-US" sz="3200" b="1" i="1" smtClean="0">
                              <a:solidFill>
                                <a:srgbClr val="FF0000"/>
                              </a:solidFill>
                              <a:latin typeface="Cambria Math" panose="02040503050406030204" pitchFamily="18" charset="0"/>
                            </a:rPr>
                            <m:t>𝑯</m:t>
                          </m:r>
                        </m:e>
                        <m:sub>
                          <m:r>
                            <a:rPr lang="en-US" sz="3200" b="1" i="1" smtClean="0">
                              <a:solidFill>
                                <a:srgbClr val="FF0000"/>
                              </a:solidFill>
                              <a:latin typeface="Cambria Math" panose="02040503050406030204" pitchFamily="18" charset="0"/>
                            </a:rPr>
                            <m:t>𝟐</m:t>
                          </m:r>
                        </m:sub>
                      </m:sSub>
                    </m:oMath>
                  </m:oMathPara>
                </a14:m>
                <a:endParaRPr lang="en-US" sz="3200" b="1"/>
              </a:p>
            </p:txBody>
          </p:sp>
        </mc:Choice>
        <mc:Fallback>
          <p:sp>
            <p:nvSpPr>
              <p:cNvPr id="3" name="TextBox 2">
                <a:extLst>
                  <a:ext uri="{FF2B5EF4-FFF2-40B4-BE49-F238E27FC236}">
                    <a16:creationId xmlns:a16="http://schemas.microsoft.com/office/drawing/2014/main" id="{127B7358-AE7F-37AB-DF91-6E4F1FF608EA}"/>
                  </a:ext>
                </a:extLst>
              </p:cNvPr>
              <p:cNvSpPr txBox="1">
                <a:spLocks noRot="1" noChangeAspect="1" noMove="1" noResize="1" noEditPoints="1" noAdjustHandles="1" noChangeArrowheads="1" noChangeShapeType="1" noTextEdit="1"/>
              </p:cNvSpPr>
              <p:nvPr/>
            </p:nvSpPr>
            <p:spPr>
              <a:xfrm>
                <a:off x="2652910" y="3826713"/>
                <a:ext cx="471307" cy="584775"/>
              </a:xfrm>
              <a:prstGeom prst="rect">
                <a:avLst/>
              </a:prstGeom>
              <a:blipFill>
                <a:blip r:embed="rId7"/>
                <a:stretch>
                  <a:fillRect r="-20513"/>
                </a:stretch>
              </a:blipFill>
            </p:spPr>
            <p:txBody>
              <a:bodyPr/>
              <a:lstStyle/>
              <a:p>
                <a:r>
                  <a:rPr lang="en-US">
                    <a:noFill/>
                  </a:rPr>
                  <a:t> </a:t>
                </a:r>
              </a:p>
            </p:txBody>
          </p:sp>
        </mc:Fallback>
      </mc:AlternateContent>
      <p:sp>
        <p:nvSpPr>
          <p:cNvPr id="5" name="Slide Number Placeholder 5">
            <a:extLst>
              <a:ext uri="{FF2B5EF4-FFF2-40B4-BE49-F238E27FC236}">
                <a16:creationId xmlns:a16="http://schemas.microsoft.com/office/drawing/2014/main" id="{955EA502-9E80-4903-6DC9-99754ECAF8BD}"/>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38</a:t>
            </a:fld>
            <a:endParaRPr lang="en-US"/>
          </a:p>
        </p:txBody>
      </p:sp>
    </p:spTree>
    <p:extLst>
      <p:ext uri="{BB962C8B-B14F-4D97-AF65-F5344CB8AC3E}">
        <p14:creationId xmlns:p14="http://schemas.microsoft.com/office/powerpoint/2010/main" val="315816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6" presetClass="emph" presetSubtype="0" repeatCount="4000" fill="hold" nodeType="withEffect">
                                  <p:stCondLst>
                                    <p:cond delay="0"/>
                                  </p:stCondLst>
                                  <p:childTnLst>
                                    <p:animEffect transition="out" filter="fade">
                                      <p:cBhvr>
                                        <p:cTn id="8" dur="2000" tmFilter="0, 0; .2, .5; .8, .5; 1, 0"/>
                                        <p:tgtEl>
                                          <p:spTgt spid="4"/>
                                        </p:tgtEl>
                                      </p:cBhvr>
                                    </p:animEffect>
                                    <p:animScale>
                                      <p:cBhvr>
                                        <p:cTn id="9" dur="10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0BE5-3C04-0EC5-7695-4160BB4242E0}"/>
              </a:ext>
            </a:extLst>
          </p:cNvPr>
          <p:cNvSpPr>
            <a:spLocks noGrp="1"/>
          </p:cNvSpPr>
          <p:nvPr>
            <p:ph type="title"/>
          </p:nvPr>
        </p:nvSpPr>
        <p:spPr/>
        <p:txBody>
          <a:bodyPr/>
          <a:lstStyle/>
          <a:p>
            <a:r>
              <a:rPr lang="en-US"/>
              <a:t>8. Flow Storage - Uncertainty</a:t>
            </a:r>
          </a:p>
        </p:txBody>
      </p:sp>
      <p:sp>
        <p:nvSpPr>
          <p:cNvPr id="3" name="Content Placeholder 2">
            <a:extLst>
              <a:ext uri="{FF2B5EF4-FFF2-40B4-BE49-F238E27FC236}">
                <a16:creationId xmlns:a16="http://schemas.microsoft.com/office/drawing/2014/main" id="{5C9692A9-BB4F-4D26-8C6A-7E337B1AF115}"/>
              </a:ext>
            </a:extLst>
          </p:cNvPr>
          <p:cNvSpPr>
            <a:spLocks noGrp="1"/>
          </p:cNvSpPr>
          <p:nvPr>
            <p:ph idx="1"/>
          </p:nvPr>
        </p:nvSpPr>
        <p:spPr/>
        <p:txBody>
          <a:bodyPr/>
          <a:lstStyle/>
          <a:p>
            <a:r>
              <a:rPr lang="en-US"/>
              <a:t>Compare the results of the two capacity tests to determine the best way to load the material.</a:t>
            </a:r>
          </a:p>
          <a:p>
            <a:r>
              <a:rPr lang="en-US"/>
              <a:t>Uncertainty of the scale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EA8091-0D52-7D3E-08A2-0219F003D7A0}"/>
                  </a:ext>
                </a:extLst>
              </p:cNvPr>
              <p:cNvSpPr txBox="1"/>
              <p:nvPr/>
            </p:nvSpPr>
            <p:spPr>
              <a:xfrm>
                <a:off x="4242215" y="4206372"/>
                <a:ext cx="3912433" cy="646331"/>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sz="3600" smtClean="0">
                          <a:latin typeface="Cambria Math" panose="02040503050406030204" pitchFamily="18" charset="0"/>
                        </a:rPr>
                        <m:t>Δ</m:t>
                      </m:r>
                      <m:r>
                        <a:rPr lang="en-US" sz="3600" smtClean="0">
                          <a:latin typeface="Cambria Math" panose="02040503050406030204" pitchFamily="18" charset="0"/>
                        </a:rPr>
                        <m:t>𝑚</m:t>
                      </m:r>
                      <m:r>
                        <a:rPr lang="en-US" sz="3600" smtClean="0">
                          <a:latin typeface="Cambria Math" panose="02040503050406030204" pitchFamily="18" charset="0"/>
                        </a:rPr>
                        <m:t>=</m:t>
                      </m:r>
                      <m:r>
                        <a:rPr lang="en-US" sz="3600" i="1" dirty="0">
                          <a:latin typeface="Cambria Math" panose="02040503050406030204" pitchFamily="18" charset="0"/>
                          <a:ea typeface="Cambria Math" panose="02040503050406030204" pitchFamily="18" charset="0"/>
                        </a:rPr>
                        <m:t>±</m:t>
                      </m:r>
                      <m:r>
                        <a:rPr lang="en-US" sz="3600" b="0" i="1" dirty="0" smtClean="0">
                          <a:latin typeface="Cambria Math" panose="02040503050406030204" pitchFamily="18" charset="0"/>
                          <a:ea typeface="Cambria Math" panose="02040503050406030204" pitchFamily="18" charset="0"/>
                        </a:rPr>
                        <m:t>0.0001 </m:t>
                      </m:r>
                      <m:r>
                        <a:rPr lang="en-US" sz="3600" b="0" i="1" dirty="0" smtClean="0">
                          <a:latin typeface="Cambria Math" panose="02040503050406030204" pitchFamily="18" charset="0"/>
                          <a:ea typeface="Cambria Math" panose="02040503050406030204" pitchFamily="18" charset="0"/>
                        </a:rPr>
                        <m:t>𝑔</m:t>
                      </m:r>
                    </m:oMath>
                  </m:oMathPara>
                </a14:m>
                <a:endParaRPr lang="en-US" sz="3600"/>
              </a:p>
            </p:txBody>
          </p:sp>
        </mc:Choice>
        <mc:Fallback xmlns="">
          <p:sp>
            <p:nvSpPr>
              <p:cNvPr id="5" name="TextBox 4">
                <a:extLst>
                  <a:ext uri="{FF2B5EF4-FFF2-40B4-BE49-F238E27FC236}">
                    <a16:creationId xmlns:a16="http://schemas.microsoft.com/office/drawing/2014/main" id="{C9EA8091-0D52-7D3E-08A2-0219F003D7A0}"/>
                  </a:ext>
                </a:extLst>
              </p:cNvPr>
              <p:cNvSpPr txBox="1">
                <a:spLocks noRot="1" noChangeAspect="1" noMove="1" noResize="1" noEditPoints="1" noAdjustHandles="1" noChangeArrowheads="1" noChangeShapeType="1" noTextEdit="1"/>
              </p:cNvSpPr>
              <p:nvPr/>
            </p:nvSpPr>
            <p:spPr>
              <a:xfrm>
                <a:off x="4242215" y="4206372"/>
                <a:ext cx="3912433" cy="646331"/>
              </a:xfrm>
              <a:prstGeom prst="rect">
                <a:avLst/>
              </a:prstGeom>
              <a:blipFill>
                <a:blip r:embed="rId3"/>
                <a:stretch>
                  <a:fillRect/>
                </a:stretch>
              </a:blipFill>
              <a:ln>
                <a:solidFill>
                  <a:schemeClr val="tx1"/>
                </a:solidFill>
              </a:ln>
            </p:spPr>
            <p:txBody>
              <a:bodyPr/>
              <a:lstStyle/>
              <a:p>
                <a:r>
                  <a:rPr lang="en-US">
                    <a:noFill/>
                  </a:rPr>
                  <a:t> </a:t>
                </a:r>
              </a:p>
            </p:txBody>
          </p:sp>
        </mc:Fallback>
      </mc:AlternateContent>
      <p:sp>
        <p:nvSpPr>
          <p:cNvPr id="4" name="Slide Number Placeholder 5">
            <a:extLst>
              <a:ext uri="{FF2B5EF4-FFF2-40B4-BE49-F238E27FC236}">
                <a16:creationId xmlns:a16="http://schemas.microsoft.com/office/drawing/2014/main" id="{1D7195D6-40D5-9FA6-3F1C-37479FFA4F7C}"/>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39</a:t>
            </a:fld>
            <a:endParaRPr lang="en-US"/>
          </a:p>
        </p:txBody>
      </p:sp>
    </p:spTree>
    <p:extLst>
      <p:ext uri="{BB962C8B-B14F-4D97-AF65-F5344CB8AC3E}">
        <p14:creationId xmlns:p14="http://schemas.microsoft.com/office/powerpoint/2010/main" val="2950559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1B7E3-D00C-324F-8586-22CA55CE5273}"/>
              </a:ext>
            </a:extLst>
          </p:cNvPr>
          <p:cNvSpPr>
            <a:spLocks noGrp="1"/>
          </p:cNvSpPr>
          <p:nvPr>
            <p:ph type="title"/>
          </p:nvPr>
        </p:nvSpPr>
        <p:spPr/>
        <p:txBody>
          <a:bodyPr/>
          <a:lstStyle/>
          <a:p>
            <a:r>
              <a:rPr lang="en-US"/>
              <a:t>ERH2 Proposed System</a:t>
            </a:r>
          </a:p>
        </p:txBody>
      </p:sp>
      <p:sp>
        <p:nvSpPr>
          <p:cNvPr id="5" name="TextBox 4">
            <a:extLst>
              <a:ext uri="{FF2B5EF4-FFF2-40B4-BE49-F238E27FC236}">
                <a16:creationId xmlns:a16="http://schemas.microsoft.com/office/drawing/2014/main" id="{D8C35518-8E74-FDF6-ECA1-AE61B3D59E69}"/>
              </a:ext>
            </a:extLst>
          </p:cNvPr>
          <p:cNvSpPr txBox="1"/>
          <p:nvPr/>
        </p:nvSpPr>
        <p:spPr>
          <a:xfrm>
            <a:off x="4870066" y="1399104"/>
            <a:ext cx="1879674" cy="892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Pressure Gauge</a:t>
            </a:r>
          </a:p>
        </p:txBody>
      </p:sp>
      <p:pic>
        <p:nvPicPr>
          <p:cNvPr id="20" name="Picture 19" descr="A picture containing text, ground, tool, worktable&#10;&#10;Description automatically generated">
            <a:extLst>
              <a:ext uri="{FF2B5EF4-FFF2-40B4-BE49-F238E27FC236}">
                <a16:creationId xmlns:a16="http://schemas.microsoft.com/office/drawing/2014/main" id="{3E34FA98-0D8D-A238-B321-F7574F7A5BF2}"/>
              </a:ext>
            </a:extLst>
          </p:cNvPr>
          <p:cNvPicPr>
            <a:picLocks noChangeAspect="1"/>
          </p:cNvPicPr>
          <p:nvPr/>
        </p:nvPicPr>
        <p:blipFill rotWithShape="1">
          <a:blip r:embed="rId4">
            <a:extLst>
              <a:ext uri="{28A0092B-C50C-407E-A947-70E740481C1C}">
                <a14:useLocalDpi xmlns:a14="http://schemas.microsoft.com/office/drawing/2010/main" val="0"/>
              </a:ext>
            </a:extLst>
          </a:blip>
          <a:srcRect t="22829" r="327" b="50174"/>
          <a:stretch/>
        </p:blipFill>
        <p:spPr>
          <a:xfrm>
            <a:off x="111738" y="3286913"/>
            <a:ext cx="11136029" cy="2298180"/>
          </a:xfrm>
          <a:prstGeom prst="rect">
            <a:avLst/>
          </a:prstGeom>
          <a:ln w="28575">
            <a:noFill/>
          </a:ln>
          <a:effectLst>
            <a:softEdge rad="63500"/>
          </a:effectLst>
        </p:spPr>
      </p:pic>
      <p:sp>
        <p:nvSpPr>
          <p:cNvPr id="4" name="TextBox 3">
            <a:extLst>
              <a:ext uri="{FF2B5EF4-FFF2-40B4-BE49-F238E27FC236}">
                <a16:creationId xmlns:a16="http://schemas.microsoft.com/office/drawing/2014/main" id="{AB1D93F8-E899-3DBE-8315-55884297AA9B}"/>
              </a:ext>
            </a:extLst>
          </p:cNvPr>
          <p:cNvSpPr txBox="1"/>
          <p:nvPr/>
        </p:nvSpPr>
        <p:spPr>
          <a:xfrm>
            <a:off x="290454" y="2217274"/>
            <a:ext cx="18796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Electrolyzer</a:t>
            </a:r>
            <a:endParaRPr lang="en-US" sz="2800"/>
          </a:p>
        </p:txBody>
      </p:sp>
      <p:sp>
        <p:nvSpPr>
          <p:cNvPr id="6" name="TextBox 5">
            <a:extLst>
              <a:ext uri="{FF2B5EF4-FFF2-40B4-BE49-F238E27FC236}">
                <a16:creationId xmlns:a16="http://schemas.microsoft.com/office/drawing/2014/main" id="{40F685ED-E054-D623-C73D-6B4D715DA660}"/>
              </a:ext>
            </a:extLst>
          </p:cNvPr>
          <p:cNvSpPr txBox="1"/>
          <p:nvPr/>
        </p:nvSpPr>
        <p:spPr>
          <a:xfrm>
            <a:off x="4612143" y="4645424"/>
            <a:ext cx="3800210" cy="489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Storage &amp; Extraction</a:t>
            </a:r>
          </a:p>
        </p:txBody>
      </p:sp>
      <p:sp>
        <p:nvSpPr>
          <p:cNvPr id="9" name="TextBox 8">
            <a:extLst>
              <a:ext uri="{FF2B5EF4-FFF2-40B4-BE49-F238E27FC236}">
                <a16:creationId xmlns:a16="http://schemas.microsoft.com/office/drawing/2014/main" id="{9426274D-CF22-34BA-97EE-CD17B877851C}"/>
              </a:ext>
            </a:extLst>
          </p:cNvPr>
          <p:cNvSpPr txBox="1"/>
          <p:nvPr/>
        </p:nvSpPr>
        <p:spPr>
          <a:xfrm>
            <a:off x="5258747" y="2602632"/>
            <a:ext cx="14635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Valves</a:t>
            </a:r>
          </a:p>
        </p:txBody>
      </p:sp>
      <p:cxnSp>
        <p:nvCxnSpPr>
          <p:cNvPr id="10" name="Straight Arrow Connector 9">
            <a:extLst>
              <a:ext uri="{FF2B5EF4-FFF2-40B4-BE49-F238E27FC236}">
                <a16:creationId xmlns:a16="http://schemas.microsoft.com/office/drawing/2014/main" id="{563D5E8F-5DA2-26E0-5226-58E3E4DEACB0}"/>
              </a:ext>
            </a:extLst>
          </p:cNvPr>
          <p:cNvCxnSpPr/>
          <p:nvPr/>
        </p:nvCxnSpPr>
        <p:spPr>
          <a:xfrm flipH="1">
            <a:off x="761138" y="2639396"/>
            <a:ext cx="356866" cy="7790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77B07A-4178-2D1A-0299-474556E79A4B}"/>
              </a:ext>
            </a:extLst>
          </p:cNvPr>
          <p:cNvCxnSpPr>
            <a:cxnSpLocks/>
          </p:cNvCxnSpPr>
          <p:nvPr/>
        </p:nvCxnSpPr>
        <p:spPr>
          <a:xfrm flipH="1">
            <a:off x="4035328" y="2975980"/>
            <a:ext cx="1338625" cy="6234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F427B5C-6718-EB2E-F312-9A21358A9770}"/>
              </a:ext>
            </a:extLst>
          </p:cNvPr>
          <p:cNvCxnSpPr>
            <a:cxnSpLocks/>
          </p:cNvCxnSpPr>
          <p:nvPr/>
        </p:nvCxnSpPr>
        <p:spPr>
          <a:xfrm>
            <a:off x="6512248" y="2975980"/>
            <a:ext cx="2720894" cy="7695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7EDEA4-D209-A590-2A81-611DAA4917ED}"/>
              </a:ext>
            </a:extLst>
          </p:cNvPr>
          <p:cNvCxnSpPr>
            <a:cxnSpLocks/>
          </p:cNvCxnSpPr>
          <p:nvPr/>
        </p:nvCxnSpPr>
        <p:spPr>
          <a:xfrm flipH="1" flipV="1">
            <a:off x="6401973" y="4254286"/>
            <a:ext cx="110275" cy="5103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0584C6-B615-615B-9DDC-130691BC291C}"/>
              </a:ext>
            </a:extLst>
          </p:cNvPr>
          <p:cNvCxnSpPr>
            <a:cxnSpLocks/>
          </p:cNvCxnSpPr>
          <p:nvPr/>
        </p:nvCxnSpPr>
        <p:spPr>
          <a:xfrm>
            <a:off x="6512248" y="2001621"/>
            <a:ext cx="3526813" cy="18868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9A79841-1E42-F18B-A697-C65D6EFABA63}"/>
              </a:ext>
            </a:extLst>
          </p:cNvPr>
          <p:cNvCxnSpPr>
            <a:cxnSpLocks/>
          </p:cNvCxnSpPr>
          <p:nvPr/>
        </p:nvCxnSpPr>
        <p:spPr>
          <a:xfrm flipH="1">
            <a:off x="2201162" y="1965913"/>
            <a:ext cx="2932813" cy="18967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B79434-3DED-F02D-56F5-617C31F083CE}"/>
              </a:ext>
            </a:extLst>
          </p:cNvPr>
          <p:cNvSpPr txBox="1"/>
          <p:nvPr/>
        </p:nvSpPr>
        <p:spPr>
          <a:xfrm>
            <a:off x="9233142" y="2653857"/>
            <a:ext cx="1879674" cy="489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Fuel Cell</a:t>
            </a:r>
          </a:p>
        </p:txBody>
      </p:sp>
      <p:cxnSp>
        <p:nvCxnSpPr>
          <p:cNvPr id="30" name="Straight Arrow Connector 29">
            <a:extLst>
              <a:ext uri="{FF2B5EF4-FFF2-40B4-BE49-F238E27FC236}">
                <a16:creationId xmlns:a16="http://schemas.microsoft.com/office/drawing/2014/main" id="{71A55F5A-35EC-7B73-C164-C84396953784}"/>
              </a:ext>
            </a:extLst>
          </p:cNvPr>
          <p:cNvCxnSpPr>
            <a:cxnSpLocks/>
          </p:cNvCxnSpPr>
          <p:nvPr/>
        </p:nvCxnSpPr>
        <p:spPr>
          <a:xfrm>
            <a:off x="10306896" y="3143167"/>
            <a:ext cx="536465" cy="9619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532C2BA-6CB8-FA1F-816A-2214B84D4D84}"/>
              </a:ext>
            </a:extLst>
          </p:cNvPr>
          <p:cNvSpPr txBox="1"/>
          <p:nvPr/>
        </p:nvSpPr>
        <p:spPr>
          <a:xfrm>
            <a:off x="1652936" y="6096752"/>
            <a:ext cx="25094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Thermocouples</a:t>
            </a:r>
          </a:p>
        </p:txBody>
      </p:sp>
      <p:cxnSp>
        <p:nvCxnSpPr>
          <p:cNvPr id="34" name="Straight Arrow Connector 33">
            <a:extLst>
              <a:ext uri="{FF2B5EF4-FFF2-40B4-BE49-F238E27FC236}">
                <a16:creationId xmlns:a16="http://schemas.microsoft.com/office/drawing/2014/main" id="{B6FA2253-A359-5BF1-E883-18D5A6025DE8}"/>
              </a:ext>
            </a:extLst>
          </p:cNvPr>
          <p:cNvCxnSpPr>
            <a:cxnSpLocks/>
          </p:cNvCxnSpPr>
          <p:nvPr/>
        </p:nvCxnSpPr>
        <p:spPr>
          <a:xfrm flipH="1" flipV="1">
            <a:off x="2431270" y="4764610"/>
            <a:ext cx="89279" cy="14008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FB1C071-4FF2-37C1-9979-426C1CDA6BFD}"/>
              </a:ext>
            </a:extLst>
          </p:cNvPr>
          <p:cNvCxnSpPr>
            <a:cxnSpLocks/>
          </p:cNvCxnSpPr>
          <p:nvPr/>
        </p:nvCxnSpPr>
        <p:spPr>
          <a:xfrm flipV="1">
            <a:off x="3075350" y="4645711"/>
            <a:ext cx="1424411" cy="15197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958ADA-0271-F52B-79D1-7812BD8B32AB}"/>
              </a:ext>
            </a:extLst>
          </p:cNvPr>
          <p:cNvSpPr txBox="1"/>
          <p:nvPr/>
        </p:nvSpPr>
        <p:spPr>
          <a:xfrm>
            <a:off x="4763058" y="3313277"/>
            <a:ext cx="30184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Stainless Steel Pipe</a:t>
            </a:r>
          </a:p>
        </p:txBody>
      </p:sp>
      <p:cxnSp>
        <p:nvCxnSpPr>
          <p:cNvPr id="15" name="Straight Arrow Connector 14">
            <a:extLst>
              <a:ext uri="{FF2B5EF4-FFF2-40B4-BE49-F238E27FC236}">
                <a16:creationId xmlns:a16="http://schemas.microsoft.com/office/drawing/2014/main" id="{9F0ED992-9177-B45B-75BB-DD7DBAD487D0}"/>
              </a:ext>
            </a:extLst>
          </p:cNvPr>
          <p:cNvCxnSpPr>
            <a:cxnSpLocks/>
          </p:cNvCxnSpPr>
          <p:nvPr/>
        </p:nvCxnSpPr>
        <p:spPr>
          <a:xfrm>
            <a:off x="5060588" y="3724991"/>
            <a:ext cx="0" cy="2437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F8F86D2C-A7CB-9216-918B-2B0F185A9F82}"/>
              </a:ext>
            </a:extLst>
          </p:cNvPr>
          <p:cNvSpPr>
            <a:spLocks noGrp="1"/>
          </p:cNvSpPr>
          <p:nvPr>
            <p:ph type="sldNum" sz="quarter" idx="12"/>
          </p:nvPr>
        </p:nvSpPr>
        <p:spPr>
          <a:xfrm>
            <a:off x="11556769" y="6366077"/>
            <a:ext cx="432262" cy="365125"/>
          </a:xfrm>
        </p:spPr>
        <p:txBody>
          <a:bodyPr/>
          <a:lstStyle>
            <a:lvl1pPr algn="ctr">
              <a:defRPr>
                <a:solidFill>
                  <a:schemeClr val="bg1"/>
                </a:solidFill>
              </a:defRPr>
            </a:lvl1pPr>
          </a:lstStyle>
          <a:p>
            <a:fld id="{BD125792-2CBC-41DB-8067-B4F40A7AB84A}" type="slidenum">
              <a:rPr lang="en-US" smtClean="0"/>
              <a:pPr/>
              <a:t>4</a:t>
            </a:fld>
            <a:endParaRPr lang="en-US"/>
          </a:p>
        </p:txBody>
      </p:sp>
      <p:sp>
        <p:nvSpPr>
          <p:cNvPr id="7" name="Slide Number Placeholder 5">
            <a:extLst>
              <a:ext uri="{FF2B5EF4-FFF2-40B4-BE49-F238E27FC236}">
                <a16:creationId xmlns:a16="http://schemas.microsoft.com/office/drawing/2014/main" id="{C2B8DAEF-3435-2491-C65B-EB73217346D4}"/>
              </a:ext>
            </a:extLst>
          </p:cNvPr>
          <p:cNvSpPr txBox="1">
            <a:spLocks/>
          </p:cNvSpPr>
          <p:nvPr/>
        </p:nvSpPr>
        <p:spPr>
          <a:xfrm>
            <a:off x="11556769" y="6356349"/>
            <a:ext cx="43226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D125792-2CBC-41DB-8067-B4F40A7AB84A}" type="slidenum">
              <a:rPr lang="en-US" smtClean="0"/>
              <a:pPr/>
              <a:t>4</a:t>
            </a:fld>
            <a:endParaRPr lang="en-US"/>
          </a:p>
        </p:txBody>
      </p:sp>
    </p:spTree>
    <p:extLst>
      <p:ext uri="{BB962C8B-B14F-4D97-AF65-F5344CB8AC3E}">
        <p14:creationId xmlns:p14="http://schemas.microsoft.com/office/powerpoint/2010/main" val="3182161359"/>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rmAutofit/>
          </a:bodyPr>
          <a:lstStyle/>
          <a:p>
            <a:pPr algn="l"/>
            <a:r>
              <a:rPr lang="en-US" sz="4900">
                <a:solidFill>
                  <a:srgbClr val="1B3E8A"/>
                </a:solidFill>
                <a:latin typeface="Cooper Black"/>
              </a:rPr>
              <a:t>Risk &amp; Safety</a:t>
            </a:r>
            <a:endParaRPr lang="en-US" err="1"/>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0656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00B7-A35D-BA11-FA8D-818BEEA59FEE}"/>
              </a:ext>
            </a:extLst>
          </p:cNvPr>
          <p:cNvSpPr>
            <a:spLocks noGrp="1"/>
          </p:cNvSpPr>
          <p:nvPr>
            <p:ph type="title"/>
          </p:nvPr>
        </p:nvSpPr>
        <p:spPr/>
        <p:txBody>
          <a:bodyPr/>
          <a:lstStyle/>
          <a:p>
            <a:r>
              <a:rPr lang="en-US"/>
              <a:t>Risk Analysis</a:t>
            </a:r>
          </a:p>
        </p:txBody>
      </p:sp>
      <p:sp>
        <p:nvSpPr>
          <p:cNvPr id="4" name="Content Placeholder 3">
            <a:extLst>
              <a:ext uri="{FF2B5EF4-FFF2-40B4-BE49-F238E27FC236}">
                <a16:creationId xmlns:a16="http://schemas.microsoft.com/office/drawing/2014/main" id="{892F8804-9AA6-32A5-9136-FBA13BBD9CC9}"/>
              </a:ext>
            </a:extLst>
          </p:cNvPr>
          <p:cNvSpPr>
            <a:spLocks noGrp="1"/>
          </p:cNvSpPr>
          <p:nvPr>
            <p:ph idx="1"/>
          </p:nvPr>
        </p:nvSpPr>
        <p:spPr>
          <a:xfrm>
            <a:off x="1590804" y="3298956"/>
            <a:ext cx="8252534" cy="1806752"/>
          </a:xfrm>
        </p:spPr>
        <p:txBody>
          <a:bodyPr>
            <a:normAutofit/>
          </a:bodyPr>
          <a:lstStyle/>
          <a:p>
            <a:pPr marL="0" indent="0" algn="ctr">
              <a:buNone/>
            </a:pPr>
            <a:r>
              <a:rPr lang="en-US" sz="4400" b="1" i="1"/>
              <a:t>“There is no risk in this project.”</a:t>
            </a:r>
          </a:p>
          <a:p>
            <a:pPr marL="0" indent="0" algn="ctr">
              <a:buNone/>
            </a:pPr>
            <a:r>
              <a:rPr lang="en-US"/>
              <a:t> – Jonathan Adams, Ph.D.   12/7/2022</a:t>
            </a:r>
          </a:p>
        </p:txBody>
      </p:sp>
      <p:sp>
        <p:nvSpPr>
          <p:cNvPr id="3" name="Slide Number Placeholder 5">
            <a:extLst>
              <a:ext uri="{FF2B5EF4-FFF2-40B4-BE49-F238E27FC236}">
                <a16:creationId xmlns:a16="http://schemas.microsoft.com/office/drawing/2014/main" id="{480FF326-8ABC-2173-2724-7A7FFA04BABF}"/>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41</a:t>
            </a:fld>
            <a:endParaRPr lang="en-US"/>
          </a:p>
        </p:txBody>
      </p:sp>
    </p:spTree>
    <p:extLst>
      <p:ext uri="{BB962C8B-B14F-4D97-AF65-F5344CB8AC3E}">
        <p14:creationId xmlns:p14="http://schemas.microsoft.com/office/powerpoint/2010/main" val="200927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00B7-A35D-BA11-FA8D-818BEEA59FEE}"/>
              </a:ext>
            </a:extLst>
          </p:cNvPr>
          <p:cNvSpPr>
            <a:spLocks noGrp="1"/>
          </p:cNvSpPr>
          <p:nvPr>
            <p:ph type="title"/>
          </p:nvPr>
        </p:nvSpPr>
        <p:spPr/>
        <p:txBody>
          <a:bodyPr/>
          <a:lstStyle/>
          <a:p>
            <a:r>
              <a:rPr lang="en-US"/>
              <a:t>Risk Analysis</a:t>
            </a:r>
          </a:p>
        </p:txBody>
      </p:sp>
      <p:pic>
        <p:nvPicPr>
          <p:cNvPr id="6" name="Content Placeholder 5">
            <a:extLst>
              <a:ext uri="{FF2B5EF4-FFF2-40B4-BE49-F238E27FC236}">
                <a16:creationId xmlns:a16="http://schemas.microsoft.com/office/drawing/2014/main" id="{C85F1D93-5173-9F80-BEB1-25D124E765A7}"/>
              </a:ext>
            </a:extLst>
          </p:cNvPr>
          <p:cNvPicPr>
            <a:picLocks noGrp="1" noChangeAspect="1"/>
          </p:cNvPicPr>
          <p:nvPr>
            <p:ph idx="1"/>
          </p:nvPr>
        </p:nvPicPr>
        <p:blipFill>
          <a:blip r:embed="rId3"/>
          <a:stretch>
            <a:fillRect/>
          </a:stretch>
        </p:blipFill>
        <p:spPr>
          <a:xfrm>
            <a:off x="1646206" y="1690688"/>
            <a:ext cx="7458075" cy="1162050"/>
          </a:xfrm>
          <a:prstGeom prst="rect">
            <a:avLst/>
          </a:prstGeom>
        </p:spPr>
      </p:pic>
      <p:pic>
        <p:nvPicPr>
          <p:cNvPr id="7" name="Picture 6">
            <a:extLst>
              <a:ext uri="{FF2B5EF4-FFF2-40B4-BE49-F238E27FC236}">
                <a16:creationId xmlns:a16="http://schemas.microsoft.com/office/drawing/2014/main" id="{DE52C796-8514-1B2A-75B4-8D96D95435F2}"/>
              </a:ext>
            </a:extLst>
          </p:cNvPr>
          <p:cNvPicPr>
            <a:picLocks noChangeAspect="1"/>
          </p:cNvPicPr>
          <p:nvPr/>
        </p:nvPicPr>
        <p:blipFill>
          <a:blip r:embed="rId4"/>
          <a:stretch>
            <a:fillRect/>
          </a:stretch>
        </p:blipFill>
        <p:spPr>
          <a:xfrm>
            <a:off x="2617538" y="2852738"/>
            <a:ext cx="5767316" cy="3462828"/>
          </a:xfrm>
          <a:prstGeom prst="rect">
            <a:avLst/>
          </a:prstGeom>
        </p:spPr>
      </p:pic>
      <p:sp>
        <p:nvSpPr>
          <p:cNvPr id="3" name="Slide Number Placeholder 5">
            <a:extLst>
              <a:ext uri="{FF2B5EF4-FFF2-40B4-BE49-F238E27FC236}">
                <a16:creationId xmlns:a16="http://schemas.microsoft.com/office/drawing/2014/main" id="{BAF5D76B-0C31-581F-DE41-A911549F7DD2}"/>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42</a:t>
            </a:fld>
            <a:endParaRPr lang="en-US"/>
          </a:p>
        </p:txBody>
      </p:sp>
    </p:spTree>
    <p:extLst>
      <p:ext uri="{BB962C8B-B14F-4D97-AF65-F5344CB8AC3E}">
        <p14:creationId xmlns:p14="http://schemas.microsoft.com/office/powerpoint/2010/main" val="3997444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00B7-A35D-BA11-FA8D-818BEEA59FEE}"/>
              </a:ext>
            </a:extLst>
          </p:cNvPr>
          <p:cNvSpPr>
            <a:spLocks noGrp="1"/>
          </p:cNvSpPr>
          <p:nvPr>
            <p:ph type="title"/>
          </p:nvPr>
        </p:nvSpPr>
        <p:spPr/>
        <p:txBody>
          <a:bodyPr/>
          <a:lstStyle/>
          <a:p>
            <a:r>
              <a:rPr lang="en-US"/>
              <a:t>Safety</a:t>
            </a:r>
          </a:p>
        </p:txBody>
      </p:sp>
      <p:pic>
        <p:nvPicPr>
          <p:cNvPr id="5" name="Picture 4">
            <a:extLst>
              <a:ext uri="{FF2B5EF4-FFF2-40B4-BE49-F238E27FC236}">
                <a16:creationId xmlns:a16="http://schemas.microsoft.com/office/drawing/2014/main" id="{0B8C2FD1-10BC-913F-3C11-216429307B95}"/>
              </a:ext>
            </a:extLst>
          </p:cNvPr>
          <p:cNvPicPr>
            <a:picLocks noChangeAspect="1"/>
          </p:cNvPicPr>
          <p:nvPr/>
        </p:nvPicPr>
        <p:blipFill>
          <a:blip r:embed="rId3"/>
          <a:stretch>
            <a:fillRect/>
          </a:stretch>
        </p:blipFill>
        <p:spPr>
          <a:xfrm>
            <a:off x="1349406" y="1422350"/>
            <a:ext cx="8068801" cy="2143424"/>
          </a:xfrm>
          <a:prstGeom prst="rect">
            <a:avLst/>
          </a:prstGeom>
        </p:spPr>
      </p:pic>
      <p:sp>
        <p:nvSpPr>
          <p:cNvPr id="14" name="TextBox 13">
            <a:extLst>
              <a:ext uri="{FF2B5EF4-FFF2-40B4-BE49-F238E27FC236}">
                <a16:creationId xmlns:a16="http://schemas.microsoft.com/office/drawing/2014/main" id="{2CA836CD-BD5A-CB93-8FF9-B6ADE9A9179C}"/>
              </a:ext>
            </a:extLst>
          </p:cNvPr>
          <p:cNvSpPr txBox="1"/>
          <p:nvPr/>
        </p:nvSpPr>
        <p:spPr>
          <a:xfrm>
            <a:off x="1864310" y="3994606"/>
            <a:ext cx="7433568" cy="369332"/>
          </a:xfrm>
          <a:prstGeom prst="rect">
            <a:avLst/>
          </a:prstGeom>
          <a:solidFill>
            <a:srgbClr val="6798FF"/>
          </a:solidFill>
          <a:ln w="19050">
            <a:solidFill>
              <a:schemeClr val="tx1"/>
            </a:solidFill>
          </a:ln>
        </p:spPr>
        <p:txBody>
          <a:bodyPr wrap="square">
            <a:spAutoFit/>
          </a:bodyPr>
          <a:lstStyle/>
          <a:p>
            <a:pPr algn="ctr"/>
            <a:r>
              <a:rPr lang="en-US"/>
              <a:t>All team members have completed the EHS safety course</a:t>
            </a:r>
          </a:p>
        </p:txBody>
      </p:sp>
      <p:sp>
        <p:nvSpPr>
          <p:cNvPr id="16" name="TextBox 15">
            <a:extLst>
              <a:ext uri="{FF2B5EF4-FFF2-40B4-BE49-F238E27FC236}">
                <a16:creationId xmlns:a16="http://schemas.microsoft.com/office/drawing/2014/main" id="{B0A044F8-ECD8-FE3A-0FD5-F0A63F694D08}"/>
              </a:ext>
            </a:extLst>
          </p:cNvPr>
          <p:cNvSpPr txBox="1"/>
          <p:nvPr/>
        </p:nvSpPr>
        <p:spPr>
          <a:xfrm>
            <a:off x="1864310" y="4363938"/>
            <a:ext cx="7433568" cy="369332"/>
          </a:xfrm>
          <a:prstGeom prst="rect">
            <a:avLst/>
          </a:prstGeom>
          <a:solidFill>
            <a:srgbClr val="6798FF"/>
          </a:solidFill>
          <a:ln w="19050">
            <a:solidFill>
              <a:schemeClr val="tx1"/>
            </a:solidFill>
          </a:ln>
        </p:spPr>
        <p:txBody>
          <a:bodyPr wrap="square">
            <a:spAutoFit/>
          </a:bodyPr>
          <a:lstStyle/>
          <a:p>
            <a:pPr algn="ctr"/>
            <a:r>
              <a:rPr lang="en-US"/>
              <a:t>Our </a:t>
            </a:r>
            <a:r>
              <a:rPr lang="en-US">
                <a:hlinkClick r:id="rId4">
                  <a:extLst>
                    <a:ext uri="{A12FA001-AC4F-418D-AE19-62706E023703}">
                      <ahyp:hlinkClr xmlns:ahyp="http://schemas.microsoft.com/office/drawing/2018/hyperlinkcolor" val="tx"/>
                    </a:ext>
                  </a:extLst>
                </a:hlinkClick>
              </a:rPr>
              <a:t>SOP</a:t>
            </a:r>
            <a:r>
              <a:rPr lang="en-US"/>
              <a:t> for chemical usage is approved</a:t>
            </a:r>
          </a:p>
        </p:txBody>
      </p:sp>
      <p:sp>
        <p:nvSpPr>
          <p:cNvPr id="18" name="TextBox 17">
            <a:extLst>
              <a:ext uri="{FF2B5EF4-FFF2-40B4-BE49-F238E27FC236}">
                <a16:creationId xmlns:a16="http://schemas.microsoft.com/office/drawing/2014/main" id="{50B1A88C-7C21-C93B-C95A-00D2354D6015}"/>
              </a:ext>
            </a:extLst>
          </p:cNvPr>
          <p:cNvSpPr txBox="1"/>
          <p:nvPr/>
        </p:nvSpPr>
        <p:spPr>
          <a:xfrm>
            <a:off x="1864310" y="4733270"/>
            <a:ext cx="7433568" cy="646331"/>
          </a:xfrm>
          <a:prstGeom prst="rect">
            <a:avLst/>
          </a:prstGeom>
          <a:solidFill>
            <a:srgbClr val="6798FF"/>
          </a:solidFill>
          <a:ln w="19050">
            <a:solidFill>
              <a:schemeClr val="tx1"/>
            </a:solidFill>
          </a:ln>
        </p:spPr>
        <p:txBody>
          <a:bodyPr wrap="square">
            <a:spAutoFit/>
          </a:bodyPr>
          <a:lstStyle/>
          <a:p>
            <a:pPr algn="ctr"/>
            <a:r>
              <a:rPr lang="en-US"/>
              <a:t>No one will be allowed to touch any part of the system other than the insulated valve handles while there is power to any part of the system</a:t>
            </a:r>
          </a:p>
        </p:txBody>
      </p:sp>
      <p:sp>
        <p:nvSpPr>
          <p:cNvPr id="20" name="TextBox 19">
            <a:extLst>
              <a:ext uri="{FF2B5EF4-FFF2-40B4-BE49-F238E27FC236}">
                <a16:creationId xmlns:a16="http://schemas.microsoft.com/office/drawing/2014/main" id="{1E2296C5-4400-26F3-697C-CC46154C3E1B}"/>
              </a:ext>
            </a:extLst>
          </p:cNvPr>
          <p:cNvSpPr txBox="1"/>
          <p:nvPr/>
        </p:nvSpPr>
        <p:spPr>
          <a:xfrm>
            <a:off x="1864310" y="5379601"/>
            <a:ext cx="7433568" cy="369332"/>
          </a:xfrm>
          <a:prstGeom prst="rect">
            <a:avLst/>
          </a:prstGeom>
          <a:solidFill>
            <a:srgbClr val="6798FF"/>
          </a:solidFill>
          <a:ln w="19050">
            <a:solidFill>
              <a:schemeClr val="tx1"/>
            </a:solidFill>
          </a:ln>
        </p:spPr>
        <p:txBody>
          <a:bodyPr wrap="square">
            <a:spAutoFit/>
          </a:bodyPr>
          <a:lstStyle/>
          <a:p>
            <a:pPr algn="ctr"/>
            <a:r>
              <a:rPr lang="en-US"/>
              <a:t>STEM 114 is equipped with vent hood, eye wash station, and fire extinguisher</a:t>
            </a:r>
          </a:p>
        </p:txBody>
      </p:sp>
      <p:sp>
        <p:nvSpPr>
          <p:cNvPr id="3" name="Slide Number Placeholder 5">
            <a:extLst>
              <a:ext uri="{FF2B5EF4-FFF2-40B4-BE49-F238E27FC236}">
                <a16:creationId xmlns:a16="http://schemas.microsoft.com/office/drawing/2014/main" id="{6AB11EAE-F93F-937E-7F91-5AD270135F3B}"/>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43</a:t>
            </a:fld>
            <a:endParaRPr lang="en-US"/>
          </a:p>
        </p:txBody>
      </p:sp>
    </p:spTree>
    <p:extLst>
      <p:ext uri="{BB962C8B-B14F-4D97-AF65-F5344CB8AC3E}">
        <p14:creationId xmlns:p14="http://schemas.microsoft.com/office/powerpoint/2010/main" val="3351527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A5E4-E6F1-8696-10BC-09770FA897EE}"/>
              </a:ext>
            </a:extLst>
          </p:cNvPr>
          <p:cNvSpPr>
            <a:spLocks noGrp="1"/>
          </p:cNvSpPr>
          <p:nvPr>
            <p:ph type="title"/>
          </p:nvPr>
        </p:nvSpPr>
        <p:spPr/>
        <p:txBody>
          <a:bodyPr/>
          <a:lstStyle/>
          <a:p>
            <a:r>
              <a:rPr lang="en-US"/>
              <a:t>Timeline</a:t>
            </a:r>
          </a:p>
        </p:txBody>
      </p:sp>
      <p:cxnSp>
        <p:nvCxnSpPr>
          <p:cNvPr id="5" name="Straight Arrow Connector 4">
            <a:extLst>
              <a:ext uri="{FF2B5EF4-FFF2-40B4-BE49-F238E27FC236}">
                <a16:creationId xmlns:a16="http://schemas.microsoft.com/office/drawing/2014/main" id="{A42EBA0F-D503-B830-7476-E2BF9EAE120C}"/>
              </a:ext>
            </a:extLst>
          </p:cNvPr>
          <p:cNvCxnSpPr/>
          <p:nvPr/>
        </p:nvCxnSpPr>
        <p:spPr>
          <a:xfrm>
            <a:off x="519764" y="4052236"/>
            <a:ext cx="1061666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948161D-CE72-93F7-75C8-5E4DE01CF6F4}"/>
              </a:ext>
            </a:extLst>
          </p:cNvPr>
          <p:cNvCxnSpPr>
            <a:cxnSpLocks/>
          </p:cNvCxnSpPr>
          <p:nvPr/>
        </p:nvCxnSpPr>
        <p:spPr>
          <a:xfrm>
            <a:off x="519764" y="2425566"/>
            <a:ext cx="0" cy="1987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93D9ED-0FAB-1BB2-ECBF-2BDF6D30BA4D}"/>
              </a:ext>
            </a:extLst>
          </p:cNvPr>
          <p:cNvCxnSpPr>
            <a:cxnSpLocks/>
          </p:cNvCxnSpPr>
          <p:nvPr/>
        </p:nvCxnSpPr>
        <p:spPr>
          <a:xfrm>
            <a:off x="10663187" y="2425566"/>
            <a:ext cx="0" cy="1987617"/>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AA8807-B07A-9E9A-268F-88500C61AD4E}"/>
              </a:ext>
            </a:extLst>
          </p:cNvPr>
          <p:cNvSpPr txBox="1"/>
          <p:nvPr/>
        </p:nvSpPr>
        <p:spPr>
          <a:xfrm>
            <a:off x="71079" y="1742169"/>
            <a:ext cx="914400" cy="646331"/>
          </a:xfrm>
          <a:prstGeom prst="rect">
            <a:avLst/>
          </a:prstGeom>
          <a:noFill/>
        </p:spPr>
        <p:txBody>
          <a:bodyPr wrap="square" rtlCol="0">
            <a:spAutoFit/>
          </a:bodyPr>
          <a:lstStyle/>
          <a:p>
            <a:pPr algn="ctr"/>
            <a:r>
              <a:rPr lang="en-US"/>
              <a:t>April 2023</a:t>
            </a:r>
          </a:p>
        </p:txBody>
      </p:sp>
      <p:sp>
        <p:nvSpPr>
          <p:cNvPr id="14" name="TextBox 13">
            <a:extLst>
              <a:ext uri="{FF2B5EF4-FFF2-40B4-BE49-F238E27FC236}">
                <a16:creationId xmlns:a16="http://schemas.microsoft.com/office/drawing/2014/main" id="{9C0437D4-C593-CC03-258F-F5CB2D003C2D}"/>
              </a:ext>
            </a:extLst>
          </p:cNvPr>
          <p:cNvSpPr txBox="1"/>
          <p:nvPr/>
        </p:nvSpPr>
        <p:spPr>
          <a:xfrm>
            <a:off x="10205987" y="1689168"/>
            <a:ext cx="914400" cy="646331"/>
          </a:xfrm>
          <a:prstGeom prst="rect">
            <a:avLst/>
          </a:prstGeom>
          <a:noFill/>
        </p:spPr>
        <p:txBody>
          <a:bodyPr wrap="square" rtlCol="0">
            <a:spAutoFit/>
          </a:bodyPr>
          <a:lstStyle/>
          <a:p>
            <a:pPr algn="ctr"/>
            <a:r>
              <a:rPr lang="en-US"/>
              <a:t>May 2023</a:t>
            </a:r>
          </a:p>
        </p:txBody>
      </p:sp>
      <p:sp>
        <p:nvSpPr>
          <p:cNvPr id="15" name="TextBox 14">
            <a:extLst>
              <a:ext uri="{FF2B5EF4-FFF2-40B4-BE49-F238E27FC236}">
                <a16:creationId xmlns:a16="http://schemas.microsoft.com/office/drawing/2014/main" id="{A6E662F1-3884-184D-2598-9DEC199D88C4}"/>
              </a:ext>
            </a:extLst>
          </p:cNvPr>
          <p:cNvSpPr txBox="1"/>
          <p:nvPr/>
        </p:nvSpPr>
        <p:spPr>
          <a:xfrm>
            <a:off x="1138677" y="4888125"/>
            <a:ext cx="2363810" cy="338554"/>
          </a:xfrm>
          <a:prstGeom prst="rect">
            <a:avLst/>
          </a:prstGeom>
          <a:noFill/>
        </p:spPr>
        <p:txBody>
          <a:bodyPr wrap="square" rtlCol="0">
            <a:spAutoFit/>
          </a:bodyPr>
          <a:lstStyle/>
          <a:p>
            <a:r>
              <a:rPr lang="en-US" sz="1600"/>
              <a:t>Fabrication</a:t>
            </a:r>
          </a:p>
        </p:txBody>
      </p:sp>
      <p:sp>
        <p:nvSpPr>
          <p:cNvPr id="16" name="TextBox 15">
            <a:extLst>
              <a:ext uri="{FF2B5EF4-FFF2-40B4-BE49-F238E27FC236}">
                <a16:creationId xmlns:a16="http://schemas.microsoft.com/office/drawing/2014/main" id="{CD7A7A62-DBDE-13D9-2CE7-07B5D704AD45}"/>
              </a:ext>
            </a:extLst>
          </p:cNvPr>
          <p:cNvSpPr txBox="1"/>
          <p:nvPr/>
        </p:nvSpPr>
        <p:spPr>
          <a:xfrm>
            <a:off x="1138676" y="5209799"/>
            <a:ext cx="2282703" cy="338554"/>
          </a:xfrm>
          <a:prstGeom prst="rect">
            <a:avLst/>
          </a:prstGeom>
          <a:noFill/>
        </p:spPr>
        <p:txBody>
          <a:bodyPr wrap="square" rtlCol="0">
            <a:spAutoFit/>
          </a:bodyPr>
          <a:lstStyle/>
          <a:p>
            <a:r>
              <a:rPr lang="en-US" sz="1600"/>
              <a:t>TRR Preparation</a:t>
            </a:r>
          </a:p>
        </p:txBody>
      </p:sp>
      <p:sp>
        <p:nvSpPr>
          <p:cNvPr id="17" name="TextBox 16">
            <a:extLst>
              <a:ext uri="{FF2B5EF4-FFF2-40B4-BE49-F238E27FC236}">
                <a16:creationId xmlns:a16="http://schemas.microsoft.com/office/drawing/2014/main" id="{49DE487B-76AB-8AAE-4E7C-CCEA9AC264B2}"/>
              </a:ext>
            </a:extLst>
          </p:cNvPr>
          <p:cNvSpPr txBox="1"/>
          <p:nvPr/>
        </p:nvSpPr>
        <p:spPr>
          <a:xfrm>
            <a:off x="1138676" y="5535613"/>
            <a:ext cx="2694183" cy="338554"/>
          </a:xfrm>
          <a:prstGeom prst="rect">
            <a:avLst/>
          </a:prstGeom>
          <a:noFill/>
        </p:spPr>
        <p:txBody>
          <a:bodyPr wrap="square" rtlCol="0">
            <a:spAutoFit/>
          </a:bodyPr>
          <a:lstStyle/>
          <a:p>
            <a:r>
              <a:rPr lang="en-US" sz="1600"/>
              <a:t>Testing</a:t>
            </a:r>
          </a:p>
        </p:txBody>
      </p:sp>
      <p:cxnSp>
        <p:nvCxnSpPr>
          <p:cNvPr id="20" name="Straight Connector 19">
            <a:extLst>
              <a:ext uri="{FF2B5EF4-FFF2-40B4-BE49-F238E27FC236}">
                <a16:creationId xmlns:a16="http://schemas.microsoft.com/office/drawing/2014/main" id="{A15207E8-4FC1-EE5B-2099-4FDB8D2883B8}"/>
              </a:ext>
            </a:extLst>
          </p:cNvPr>
          <p:cNvCxnSpPr>
            <a:cxnSpLocks/>
          </p:cNvCxnSpPr>
          <p:nvPr/>
        </p:nvCxnSpPr>
        <p:spPr>
          <a:xfrm>
            <a:off x="530872" y="3914605"/>
            <a:ext cx="424737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5E9DD4A-75E7-DC42-BE4A-8D5254A1468C}"/>
              </a:ext>
            </a:extLst>
          </p:cNvPr>
          <p:cNvCxnSpPr>
            <a:cxnSpLocks/>
          </p:cNvCxnSpPr>
          <p:nvPr/>
        </p:nvCxnSpPr>
        <p:spPr>
          <a:xfrm>
            <a:off x="519763" y="3760594"/>
            <a:ext cx="3945705"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70EBD1-0140-0256-C661-9891D22BFE06}"/>
              </a:ext>
            </a:extLst>
          </p:cNvPr>
          <p:cNvSpPr txBox="1"/>
          <p:nvPr/>
        </p:nvSpPr>
        <p:spPr>
          <a:xfrm>
            <a:off x="270710" y="4376309"/>
            <a:ext cx="498107" cy="369332"/>
          </a:xfrm>
          <a:prstGeom prst="rect">
            <a:avLst/>
          </a:prstGeom>
          <a:noFill/>
        </p:spPr>
        <p:txBody>
          <a:bodyPr wrap="square" rtlCol="0">
            <a:spAutoFit/>
          </a:bodyPr>
          <a:lstStyle/>
          <a:p>
            <a:r>
              <a:rPr lang="en-US"/>
              <a:t>1</a:t>
            </a:r>
          </a:p>
        </p:txBody>
      </p:sp>
      <p:cxnSp>
        <p:nvCxnSpPr>
          <p:cNvPr id="24" name="Straight Connector 23">
            <a:extLst>
              <a:ext uri="{FF2B5EF4-FFF2-40B4-BE49-F238E27FC236}">
                <a16:creationId xmlns:a16="http://schemas.microsoft.com/office/drawing/2014/main" id="{AEFA8B7B-34D0-2AC8-4B0F-D0B422376D2D}"/>
              </a:ext>
            </a:extLst>
          </p:cNvPr>
          <p:cNvCxnSpPr/>
          <p:nvPr/>
        </p:nvCxnSpPr>
        <p:spPr>
          <a:xfrm>
            <a:off x="2109875" y="4041922"/>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B05417-D5CB-CC14-4748-92CE40EB08C2}"/>
              </a:ext>
            </a:extLst>
          </p:cNvPr>
          <p:cNvSpPr txBox="1"/>
          <p:nvPr/>
        </p:nvSpPr>
        <p:spPr>
          <a:xfrm>
            <a:off x="1986189" y="4341969"/>
            <a:ext cx="498107" cy="369332"/>
          </a:xfrm>
          <a:prstGeom prst="rect">
            <a:avLst/>
          </a:prstGeom>
          <a:noFill/>
        </p:spPr>
        <p:txBody>
          <a:bodyPr wrap="square" rtlCol="0">
            <a:spAutoFit/>
          </a:bodyPr>
          <a:lstStyle/>
          <a:p>
            <a:r>
              <a:rPr lang="en-US"/>
              <a:t>5</a:t>
            </a:r>
          </a:p>
        </p:txBody>
      </p:sp>
      <p:cxnSp>
        <p:nvCxnSpPr>
          <p:cNvPr id="26" name="Straight Connector 25">
            <a:extLst>
              <a:ext uri="{FF2B5EF4-FFF2-40B4-BE49-F238E27FC236}">
                <a16:creationId xmlns:a16="http://schemas.microsoft.com/office/drawing/2014/main" id="{7430FC3F-A4C7-AEDC-EA46-F9225E64B191}"/>
              </a:ext>
            </a:extLst>
          </p:cNvPr>
          <p:cNvCxnSpPr>
            <a:cxnSpLocks/>
          </p:cNvCxnSpPr>
          <p:nvPr/>
        </p:nvCxnSpPr>
        <p:spPr>
          <a:xfrm>
            <a:off x="4465468" y="3598759"/>
            <a:ext cx="3993834"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E451BC1-7B50-BA9E-8AC3-1E14CE7A2448}"/>
              </a:ext>
            </a:extLst>
          </p:cNvPr>
          <p:cNvCxnSpPr/>
          <p:nvPr/>
        </p:nvCxnSpPr>
        <p:spPr>
          <a:xfrm>
            <a:off x="7359480" y="4065124"/>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AF76034-0CCC-D379-DAA7-57B5560BB728}"/>
              </a:ext>
            </a:extLst>
          </p:cNvPr>
          <p:cNvSpPr txBox="1"/>
          <p:nvPr/>
        </p:nvSpPr>
        <p:spPr>
          <a:xfrm>
            <a:off x="7143317" y="4320812"/>
            <a:ext cx="498107" cy="369332"/>
          </a:xfrm>
          <a:prstGeom prst="rect">
            <a:avLst/>
          </a:prstGeom>
          <a:noFill/>
        </p:spPr>
        <p:txBody>
          <a:bodyPr wrap="square" rtlCol="0">
            <a:spAutoFit/>
          </a:bodyPr>
          <a:lstStyle/>
          <a:p>
            <a:r>
              <a:rPr lang="en-US"/>
              <a:t>20</a:t>
            </a:r>
          </a:p>
        </p:txBody>
      </p:sp>
      <p:cxnSp>
        <p:nvCxnSpPr>
          <p:cNvPr id="30" name="Straight Connector 29">
            <a:extLst>
              <a:ext uri="{FF2B5EF4-FFF2-40B4-BE49-F238E27FC236}">
                <a16:creationId xmlns:a16="http://schemas.microsoft.com/office/drawing/2014/main" id="{66410C90-40E9-73C8-A459-13924A7D0659}"/>
              </a:ext>
            </a:extLst>
          </p:cNvPr>
          <p:cNvCxnSpPr/>
          <p:nvPr/>
        </p:nvCxnSpPr>
        <p:spPr>
          <a:xfrm>
            <a:off x="5638656" y="4090976"/>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C691D5-188A-98F9-9BCC-D26201B08D14}"/>
              </a:ext>
            </a:extLst>
          </p:cNvPr>
          <p:cNvSpPr txBox="1"/>
          <p:nvPr/>
        </p:nvSpPr>
        <p:spPr>
          <a:xfrm>
            <a:off x="5422493" y="4346664"/>
            <a:ext cx="498107" cy="369332"/>
          </a:xfrm>
          <a:prstGeom prst="rect">
            <a:avLst/>
          </a:prstGeom>
          <a:noFill/>
        </p:spPr>
        <p:txBody>
          <a:bodyPr wrap="square" rtlCol="0">
            <a:spAutoFit/>
          </a:bodyPr>
          <a:lstStyle/>
          <a:p>
            <a:pPr algn="ctr"/>
            <a:r>
              <a:rPr lang="en-US"/>
              <a:t>15</a:t>
            </a:r>
          </a:p>
        </p:txBody>
      </p:sp>
      <p:cxnSp>
        <p:nvCxnSpPr>
          <p:cNvPr id="32" name="Straight Connector 31">
            <a:extLst>
              <a:ext uri="{FF2B5EF4-FFF2-40B4-BE49-F238E27FC236}">
                <a16:creationId xmlns:a16="http://schemas.microsoft.com/office/drawing/2014/main" id="{4BAE0674-16EE-5141-3508-94DD8DB415F9}"/>
              </a:ext>
            </a:extLst>
          </p:cNvPr>
          <p:cNvCxnSpPr/>
          <p:nvPr/>
        </p:nvCxnSpPr>
        <p:spPr>
          <a:xfrm>
            <a:off x="8803806" y="4056593"/>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A8E501-52E7-6032-7D57-B098D24282AB}"/>
              </a:ext>
            </a:extLst>
          </p:cNvPr>
          <p:cNvSpPr txBox="1"/>
          <p:nvPr/>
        </p:nvSpPr>
        <p:spPr>
          <a:xfrm>
            <a:off x="8587643" y="4312281"/>
            <a:ext cx="498107" cy="369332"/>
          </a:xfrm>
          <a:prstGeom prst="rect">
            <a:avLst/>
          </a:prstGeom>
          <a:noFill/>
        </p:spPr>
        <p:txBody>
          <a:bodyPr wrap="square" rtlCol="0">
            <a:spAutoFit/>
          </a:bodyPr>
          <a:lstStyle/>
          <a:p>
            <a:pPr algn="ctr"/>
            <a:r>
              <a:rPr lang="en-US"/>
              <a:t>25</a:t>
            </a:r>
          </a:p>
        </p:txBody>
      </p:sp>
      <p:cxnSp>
        <p:nvCxnSpPr>
          <p:cNvPr id="35" name="Straight Connector 34">
            <a:extLst>
              <a:ext uri="{FF2B5EF4-FFF2-40B4-BE49-F238E27FC236}">
                <a16:creationId xmlns:a16="http://schemas.microsoft.com/office/drawing/2014/main" id="{6F8FF6C2-1AD8-FAE9-8DA3-A06CA77E470B}"/>
              </a:ext>
            </a:extLst>
          </p:cNvPr>
          <p:cNvCxnSpPr/>
          <p:nvPr/>
        </p:nvCxnSpPr>
        <p:spPr>
          <a:xfrm>
            <a:off x="9759113" y="4045511"/>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2C44ACA-5AC3-B87B-5143-CAB6F50D1D16}"/>
              </a:ext>
            </a:extLst>
          </p:cNvPr>
          <p:cNvSpPr txBox="1"/>
          <p:nvPr/>
        </p:nvSpPr>
        <p:spPr>
          <a:xfrm>
            <a:off x="9542950" y="4301199"/>
            <a:ext cx="498107" cy="369332"/>
          </a:xfrm>
          <a:prstGeom prst="rect">
            <a:avLst/>
          </a:prstGeom>
          <a:noFill/>
        </p:spPr>
        <p:txBody>
          <a:bodyPr wrap="square" rtlCol="0">
            <a:spAutoFit/>
          </a:bodyPr>
          <a:lstStyle/>
          <a:p>
            <a:pPr algn="ctr"/>
            <a:r>
              <a:rPr lang="en-US"/>
              <a:t>28</a:t>
            </a:r>
          </a:p>
        </p:txBody>
      </p:sp>
      <p:sp>
        <p:nvSpPr>
          <p:cNvPr id="37" name="Oval 36">
            <a:extLst>
              <a:ext uri="{FF2B5EF4-FFF2-40B4-BE49-F238E27FC236}">
                <a16:creationId xmlns:a16="http://schemas.microsoft.com/office/drawing/2014/main" id="{F436643A-6758-FFF8-B328-6864B3DC5F38}"/>
              </a:ext>
            </a:extLst>
          </p:cNvPr>
          <p:cNvSpPr/>
          <p:nvPr/>
        </p:nvSpPr>
        <p:spPr>
          <a:xfrm>
            <a:off x="759288" y="4961121"/>
            <a:ext cx="226193" cy="1925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A721D52-B18F-1347-28AD-FA93FB88B1F0}"/>
              </a:ext>
            </a:extLst>
          </p:cNvPr>
          <p:cNvSpPr/>
          <p:nvPr/>
        </p:nvSpPr>
        <p:spPr>
          <a:xfrm>
            <a:off x="759288" y="5282795"/>
            <a:ext cx="226193" cy="19256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0638CDF-B479-3220-6AEC-6649BAB348D2}"/>
              </a:ext>
            </a:extLst>
          </p:cNvPr>
          <p:cNvSpPr/>
          <p:nvPr/>
        </p:nvSpPr>
        <p:spPr>
          <a:xfrm>
            <a:off x="759287" y="5604469"/>
            <a:ext cx="226193" cy="19256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7B9C3770-74F8-0C5B-A092-1D9635A5B410}"/>
              </a:ext>
            </a:extLst>
          </p:cNvPr>
          <p:cNvCxnSpPr>
            <a:cxnSpLocks/>
          </p:cNvCxnSpPr>
          <p:nvPr/>
        </p:nvCxnSpPr>
        <p:spPr>
          <a:xfrm>
            <a:off x="4876485" y="3419374"/>
            <a:ext cx="4882628" cy="13243"/>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1EF49D4-A312-2794-DE2E-749D8A8180F2}"/>
              </a:ext>
            </a:extLst>
          </p:cNvPr>
          <p:cNvSpPr txBox="1"/>
          <p:nvPr/>
        </p:nvSpPr>
        <p:spPr>
          <a:xfrm>
            <a:off x="1147194" y="5841002"/>
            <a:ext cx="2356289" cy="338554"/>
          </a:xfrm>
          <a:prstGeom prst="rect">
            <a:avLst/>
          </a:prstGeom>
          <a:noFill/>
        </p:spPr>
        <p:txBody>
          <a:bodyPr wrap="square" rtlCol="0">
            <a:spAutoFit/>
          </a:bodyPr>
          <a:lstStyle/>
          <a:p>
            <a:r>
              <a:rPr lang="en-US" sz="1600"/>
              <a:t>Final Report</a:t>
            </a:r>
          </a:p>
        </p:txBody>
      </p:sp>
      <p:sp>
        <p:nvSpPr>
          <p:cNvPr id="44" name="Oval 43">
            <a:extLst>
              <a:ext uri="{FF2B5EF4-FFF2-40B4-BE49-F238E27FC236}">
                <a16:creationId xmlns:a16="http://schemas.microsoft.com/office/drawing/2014/main" id="{E8750C14-0876-83F8-A351-067F1C3BEDF4}"/>
              </a:ext>
            </a:extLst>
          </p:cNvPr>
          <p:cNvSpPr/>
          <p:nvPr/>
        </p:nvSpPr>
        <p:spPr>
          <a:xfrm>
            <a:off x="759286" y="5913656"/>
            <a:ext cx="226193" cy="192563"/>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D20107BD-2B4A-9A67-5463-F7E540851AFC}"/>
              </a:ext>
            </a:extLst>
          </p:cNvPr>
          <p:cNvCxnSpPr/>
          <p:nvPr/>
        </p:nvCxnSpPr>
        <p:spPr>
          <a:xfrm>
            <a:off x="3917831" y="4086281"/>
            <a:ext cx="0" cy="259881"/>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539FC0-013A-9ED2-D170-CC4911453649}"/>
              </a:ext>
            </a:extLst>
          </p:cNvPr>
          <p:cNvSpPr txBox="1"/>
          <p:nvPr/>
        </p:nvSpPr>
        <p:spPr>
          <a:xfrm>
            <a:off x="3701668" y="4341969"/>
            <a:ext cx="498107" cy="369332"/>
          </a:xfrm>
          <a:prstGeom prst="rect">
            <a:avLst/>
          </a:prstGeom>
          <a:noFill/>
        </p:spPr>
        <p:txBody>
          <a:bodyPr wrap="square" lIns="91440" tIns="45720" rIns="91440" bIns="45720" rtlCol="0" anchor="t">
            <a:spAutoFit/>
          </a:bodyPr>
          <a:lstStyle/>
          <a:p>
            <a:r>
              <a:rPr lang="en-US"/>
              <a:t>10</a:t>
            </a:r>
          </a:p>
        </p:txBody>
      </p:sp>
      <p:sp>
        <p:nvSpPr>
          <p:cNvPr id="50" name="TextBox 49">
            <a:extLst>
              <a:ext uri="{FF2B5EF4-FFF2-40B4-BE49-F238E27FC236}">
                <a16:creationId xmlns:a16="http://schemas.microsoft.com/office/drawing/2014/main" id="{1892A4AC-6F32-0FA3-E723-3E78C2C14E84}"/>
              </a:ext>
            </a:extLst>
          </p:cNvPr>
          <p:cNvSpPr txBox="1"/>
          <p:nvPr/>
        </p:nvSpPr>
        <p:spPr>
          <a:xfrm>
            <a:off x="4208992" y="3246215"/>
            <a:ext cx="667493" cy="369332"/>
          </a:xfrm>
          <a:prstGeom prst="rect">
            <a:avLst/>
          </a:prstGeom>
          <a:noFill/>
        </p:spPr>
        <p:txBody>
          <a:bodyPr wrap="square" rtlCol="0">
            <a:spAutoFit/>
          </a:bodyPr>
          <a:lstStyle/>
          <a:p>
            <a:r>
              <a:rPr lang="en-US"/>
              <a:t>TRR</a:t>
            </a:r>
          </a:p>
        </p:txBody>
      </p:sp>
      <p:sp>
        <p:nvSpPr>
          <p:cNvPr id="51" name="TextBox 50">
            <a:extLst>
              <a:ext uri="{FF2B5EF4-FFF2-40B4-BE49-F238E27FC236}">
                <a16:creationId xmlns:a16="http://schemas.microsoft.com/office/drawing/2014/main" id="{7A8579D1-ABFA-5A95-DA8A-5634150972D8}"/>
              </a:ext>
            </a:extLst>
          </p:cNvPr>
          <p:cNvSpPr txBox="1"/>
          <p:nvPr/>
        </p:nvSpPr>
        <p:spPr>
          <a:xfrm>
            <a:off x="9097586" y="3699840"/>
            <a:ext cx="1453987" cy="369332"/>
          </a:xfrm>
          <a:prstGeom prst="rect">
            <a:avLst/>
          </a:prstGeom>
          <a:noFill/>
        </p:spPr>
        <p:txBody>
          <a:bodyPr wrap="square" rtlCol="0">
            <a:spAutoFit/>
          </a:bodyPr>
          <a:lstStyle/>
          <a:p>
            <a:r>
              <a:rPr lang="en-US"/>
              <a:t>Symposium</a:t>
            </a:r>
          </a:p>
        </p:txBody>
      </p:sp>
      <p:sp>
        <p:nvSpPr>
          <p:cNvPr id="3" name="Slide Number Placeholder 5">
            <a:extLst>
              <a:ext uri="{FF2B5EF4-FFF2-40B4-BE49-F238E27FC236}">
                <a16:creationId xmlns:a16="http://schemas.microsoft.com/office/drawing/2014/main" id="{0A641C2B-351D-C12E-86F6-704010FE7C0C}"/>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44</a:t>
            </a:fld>
            <a:endParaRPr lang="en-US"/>
          </a:p>
        </p:txBody>
      </p:sp>
    </p:spTree>
    <p:extLst>
      <p:ext uri="{BB962C8B-B14F-4D97-AF65-F5344CB8AC3E}">
        <p14:creationId xmlns:p14="http://schemas.microsoft.com/office/powerpoint/2010/main" val="759801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A5E4-E6F1-8696-10BC-09770FA897EE}"/>
              </a:ext>
            </a:extLst>
          </p:cNvPr>
          <p:cNvSpPr>
            <a:spLocks noGrp="1"/>
          </p:cNvSpPr>
          <p:nvPr>
            <p:ph type="title"/>
          </p:nvPr>
        </p:nvSpPr>
        <p:spPr/>
        <p:txBody>
          <a:bodyPr/>
          <a:lstStyle/>
          <a:p>
            <a:r>
              <a:rPr lang="en-US"/>
              <a:t>Acknowledgements</a:t>
            </a:r>
          </a:p>
        </p:txBody>
      </p:sp>
      <p:sp>
        <p:nvSpPr>
          <p:cNvPr id="3" name="Slide Number Placeholder 5">
            <a:extLst>
              <a:ext uri="{FF2B5EF4-FFF2-40B4-BE49-F238E27FC236}">
                <a16:creationId xmlns:a16="http://schemas.microsoft.com/office/drawing/2014/main" id="{0A641C2B-351D-C12E-86F6-704010FE7C0C}"/>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45</a:t>
            </a:fld>
            <a:endParaRPr lang="en-US"/>
          </a:p>
        </p:txBody>
      </p:sp>
      <p:sp>
        <p:nvSpPr>
          <p:cNvPr id="4" name="Content Placeholder 2">
            <a:extLst>
              <a:ext uri="{FF2B5EF4-FFF2-40B4-BE49-F238E27FC236}">
                <a16:creationId xmlns:a16="http://schemas.microsoft.com/office/drawing/2014/main" id="{5B6A6846-A228-1326-CBB8-3865E0993A5D}"/>
              </a:ext>
            </a:extLst>
          </p:cNvPr>
          <p:cNvSpPr>
            <a:spLocks noGrp="1"/>
          </p:cNvSpPr>
          <p:nvPr>
            <p:ph idx="1"/>
          </p:nvPr>
        </p:nvSpPr>
        <p:spPr>
          <a:xfrm>
            <a:off x="838200" y="1825625"/>
            <a:ext cx="9181289" cy="4351338"/>
          </a:xfrm>
        </p:spPr>
        <p:txBody>
          <a:bodyPr/>
          <a:lstStyle/>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Dr. Karl Heine</a:t>
            </a:r>
          </a:p>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Dr. Johnathan Adams</a:t>
            </a:r>
          </a:p>
          <a:p>
            <a:pPr marL="0" marR="0">
              <a:lnSpc>
                <a:spcPct val="107000"/>
              </a:lnSpc>
              <a:spcBef>
                <a:spcPts val="0"/>
              </a:spcBef>
              <a:spcAft>
                <a:spcPts val="800"/>
              </a:spcAft>
            </a:pPr>
            <a:r>
              <a:rPr lang="en-US" sz="1800">
                <a:latin typeface="Times New Roman" panose="02020603050405020304" pitchFamily="18" charset="0"/>
                <a:ea typeface="Calibri" panose="020F0502020204030204" pitchFamily="34" charset="0"/>
                <a:cs typeface="Arial" panose="020B0604020202020204" pitchFamily="34" charset="0"/>
              </a:rPr>
              <a:t>Professor </a:t>
            </a:r>
            <a:r>
              <a:rPr lang="en-US" sz="1800">
                <a:effectLst/>
                <a:latin typeface="Times New Roman" panose="02020603050405020304" pitchFamily="18" charset="0"/>
                <a:ea typeface="Calibri" panose="020F0502020204030204" pitchFamily="34" charset="0"/>
                <a:cs typeface="Arial" panose="020B0604020202020204" pitchFamily="34" charset="0"/>
              </a:rPr>
              <a:t>Andy </a:t>
            </a:r>
            <a:r>
              <a:rPr lang="en-US" sz="1800" err="1">
                <a:effectLst/>
                <a:latin typeface="Times New Roman" panose="02020603050405020304" pitchFamily="18" charset="0"/>
                <a:ea typeface="Calibri" panose="020F0502020204030204" pitchFamily="34" charset="0"/>
                <a:cs typeface="Arial" panose="020B0604020202020204" pitchFamily="34" charset="0"/>
              </a:rPr>
              <a:t>Gerrick</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a:lnSpc>
                <a:spcPct val="107000"/>
              </a:lnSpc>
              <a:spcBef>
                <a:spcPts val="0"/>
              </a:spcBef>
              <a:spcAft>
                <a:spcPts val="800"/>
              </a:spcAft>
            </a:pPr>
            <a:r>
              <a:rPr lang="en-US" sz="1800">
                <a:latin typeface="Times New Roman" panose="02020603050405020304" pitchFamily="18" charset="0"/>
                <a:ea typeface="Calibri" panose="020F0502020204030204" pitchFamily="34" charset="0"/>
                <a:cs typeface="Arial" panose="020B0604020202020204" pitchFamily="34" charset="0"/>
              </a:rPr>
              <a:t>Dr. Elliott Bryner</a:t>
            </a:r>
          </a:p>
          <a:p>
            <a:pPr marL="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Dr. </a:t>
            </a:r>
            <a:r>
              <a:rPr lang="en-US" sz="1800" err="1">
                <a:latin typeface="Times New Roman" panose="02020603050405020304" pitchFamily="18" charset="0"/>
                <a:ea typeface="Calibri" panose="020F0502020204030204" pitchFamily="34" charset="0"/>
                <a:cs typeface="Arial" panose="020B0604020202020204" pitchFamily="34" charset="0"/>
              </a:rPr>
              <a:t>Tersea</a:t>
            </a:r>
            <a:r>
              <a:rPr lang="en-US" sz="1800">
                <a:effectLst/>
                <a:latin typeface="Times New Roman" panose="02020603050405020304" pitchFamily="18" charset="0"/>
                <a:ea typeface="Calibri" panose="020F0502020204030204" pitchFamily="34" charset="0"/>
                <a:cs typeface="Arial" panose="020B0604020202020204" pitchFamily="34" charset="0"/>
              </a:rPr>
              <a:t> Eaton</a:t>
            </a:r>
          </a:p>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AXFAB Staff</a:t>
            </a:r>
          </a:p>
          <a:p>
            <a:pPr marL="0" indent="0">
              <a:buNone/>
            </a:pPr>
            <a:endParaRPr lang="en-US"/>
          </a:p>
        </p:txBody>
      </p:sp>
    </p:spTree>
    <p:extLst>
      <p:ext uri="{BB962C8B-B14F-4D97-AF65-F5344CB8AC3E}">
        <p14:creationId xmlns:p14="http://schemas.microsoft.com/office/powerpoint/2010/main" val="1683434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A5E4-E6F1-8696-10BC-09770FA897EE}"/>
              </a:ext>
            </a:extLst>
          </p:cNvPr>
          <p:cNvSpPr>
            <a:spLocks noGrp="1"/>
          </p:cNvSpPr>
          <p:nvPr>
            <p:ph type="title"/>
          </p:nvPr>
        </p:nvSpPr>
        <p:spPr>
          <a:xfrm>
            <a:off x="3921868" y="2539256"/>
            <a:ext cx="3597613" cy="1356671"/>
          </a:xfrm>
        </p:spPr>
        <p:txBody>
          <a:bodyPr/>
          <a:lstStyle/>
          <a:p>
            <a:r>
              <a:rPr lang="en-US"/>
              <a:t>Questions?</a:t>
            </a:r>
          </a:p>
        </p:txBody>
      </p:sp>
      <p:sp>
        <p:nvSpPr>
          <p:cNvPr id="3" name="Slide Number Placeholder 5">
            <a:extLst>
              <a:ext uri="{FF2B5EF4-FFF2-40B4-BE49-F238E27FC236}">
                <a16:creationId xmlns:a16="http://schemas.microsoft.com/office/drawing/2014/main" id="{0A641C2B-351D-C12E-86F6-704010FE7C0C}"/>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46</a:t>
            </a:fld>
            <a:endParaRPr lang="en-US"/>
          </a:p>
        </p:txBody>
      </p:sp>
      <p:sp>
        <p:nvSpPr>
          <p:cNvPr id="7" name="Title 1">
            <a:extLst>
              <a:ext uri="{FF2B5EF4-FFF2-40B4-BE49-F238E27FC236}">
                <a16:creationId xmlns:a16="http://schemas.microsoft.com/office/drawing/2014/main" id="{D23FC44F-5468-A72B-D975-7B2B860927FD}"/>
              </a:ext>
            </a:extLst>
          </p:cNvPr>
          <p:cNvSpPr txBox="1">
            <a:spLocks/>
          </p:cNvSpPr>
          <p:nvPr/>
        </p:nvSpPr>
        <p:spPr>
          <a:xfrm rot="20370078">
            <a:off x="971147" y="2049631"/>
            <a:ext cx="1052208" cy="135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kern="1200" dirty="0">
                <a:solidFill>
                  <a:srgbClr val="1B3E8A"/>
                </a:solidFill>
                <a:latin typeface="Cooper Black" panose="0208090404030B020404" pitchFamily="18" charset="0"/>
                <a:ea typeface="+mj-ea"/>
                <a:cs typeface="+mj-cs"/>
              </a:defRPr>
            </a:lvl1pPr>
          </a:lstStyle>
          <a:p>
            <a:r>
              <a:rPr lang="en-US" sz="8000"/>
              <a:t>?</a:t>
            </a:r>
          </a:p>
        </p:txBody>
      </p:sp>
      <p:sp>
        <p:nvSpPr>
          <p:cNvPr id="8" name="Title 1">
            <a:extLst>
              <a:ext uri="{FF2B5EF4-FFF2-40B4-BE49-F238E27FC236}">
                <a16:creationId xmlns:a16="http://schemas.microsoft.com/office/drawing/2014/main" id="{5324C62D-297F-719D-D4E4-7E7E25443727}"/>
              </a:ext>
            </a:extLst>
          </p:cNvPr>
          <p:cNvSpPr txBox="1">
            <a:spLocks/>
          </p:cNvSpPr>
          <p:nvPr/>
        </p:nvSpPr>
        <p:spPr>
          <a:xfrm rot="20326859">
            <a:off x="8923395" y="732848"/>
            <a:ext cx="1052208" cy="135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kern="1200" dirty="0">
                <a:solidFill>
                  <a:srgbClr val="1B3E8A"/>
                </a:solidFill>
                <a:latin typeface="Cooper Black" panose="0208090404030B020404" pitchFamily="18" charset="0"/>
                <a:ea typeface="+mj-ea"/>
                <a:cs typeface="+mj-cs"/>
              </a:defRPr>
            </a:lvl1pPr>
          </a:lstStyle>
          <a:p>
            <a:r>
              <a:rPr lang="en-US" sz="8000"/>
              <a:t>?</a:t>
            </a:r>
          </a:p>
        </p:txBody>
      </p:sp>
      <p:sp>
        <p:nvSpPr>
          <p:cNvPr id="9" name="Title 1">
            <a:extLst>
              <a:ext uri="{FF2B5EF4-FFF2-40B4-BE49-F238E27FC236}">
                <a16:creationId xmlns:a16="http://schemas.microsoft.com/office/drawing/2014/main" id="{158D933C-25E3-DC23-EFA0-5027AE7B0115}"/>
              </a:ext>
            </a:extLst>
          </p:cNvPr>
          <p:cNvSpPr txBox="1">
            <a:spLocks/>
          </p:cNvSpPr>
          <p:nvPr/>
        </p:nvSpPr>
        <p:spPr>
          <a:xfrm rot="1844088">
            <a:off x="7423827" y="4435845"/>
            <a:ext cx="1052208" cy="1356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kern="1200" dirty="0">
                <a:solidFill>
                  <a:srgbClr val="1B3E8A"/>
                </a:solidFill>
                <a:latin typeface="Cooper Black" panose="0208090404030B020404" pitchFamily="18" charset="0"/>
                <a:ea typeface="+mj-ea"/>
                <a:cs typeface="+mj-cs"/>
              </a:defRPr>
            </a:lvl1pPr>
          </a:lstStyle>
          <a:p>
            <a:r>
              <a:rPr lang="en-US" sz="8000"/>
              <a:t>?</a:t>
            </a:r>
          </a:p>
        </p:txBody>
      </p:sp>
    </p:spTree>
    <p:extLst>
      <p:ext uri="{BB962C8B-B14F-4D97-AF65-F5344CB8AC3E}">
        <p14:creationId xmlns:p14="http://schemas.microsoft.com/office/powerpoint/2010/main" val="4032914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AA61-F971-7CCE-A857-03A29411DD7C}"/>
              </a:ext>
            </a:extLst>
          </p:cNvPr>
          <p:cNvSpPr>
            <a:spLocks noGrp="1"/>
          </p:cNvSpPr>
          <p:nvPr>
            <p:ph type="title"/>
          </p:nvPr>
        </p:nvSpPr>
        <p:spPr/>
        <p:txBody>
          <a:bodyPr/>
          <a:lstStyle/>
          <a:p>
            <a:r>
              <a:rPr lang="en-US"/>
              <a:t>Electrolysis</a:t>
            </a:r>
          </a:p>
        </p:txBody>
      </p:sp>
      <p:pic>
        <p:nvPicPr>
          <p:cNvPr id="5" name="Content Placeholder 4" descr="A picture containing floor, person, indoor, building&#10;&#10;Description automatically generated">
            <a:extLst>
              <a:ext uri="{FF2B5EF4-FFF2-40B4-BE49-F238E27FC236}">
                <a16:creationId xmlns:a16="http://schemas.microsoft.com/office/drawing/2014/main" id="{A45A1BE0-3175-B1B6-3700-D9B5A189F79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2" t="33444" r="7122" b="14180"/>
          <a:stretch/>
        </p:blipFill>
        <p:spPr>
          <a:xfrm>
            <a:off x="3218259" y="1752598"/>
            <a:ext cx="3570468" cy="2738377"/>
          </a:xfrm>
        </p:spPr>
      </p:pic>
      <p:pic>
        <p:nvPicPr>
          <p:cNvPr id="7" name="Picture 6" descr="A picture containing floor, indoor, seat, chair&#10;&#10;Description automatically generated">
            <a:extLst>
              <a:ext uri="{FF2B5EF4-FFF2-40B4-BE49-F238E27FC236}">
                <a16:creationId xmlns:a16="http://schemas.microsoft.com/office/drawing/2014/main" id="{595EFB15-5749-845C-69F2-37F298150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7308" y="0"/>
            <a:ext cx="5143500" cy="6858000"/>
          </a:xfrm>
          <a:prstGeom prst="rect">
            <a:avLst/>
          </a:prstGeom>
        </p:spPr>
      </p:pic>
      <p:pic>
        <p:nvPicPr>
          <p:cNvPr id="11" name="Picture 10" descr="A black rectangular object on a wooden surface&#10;&#10;Description automatically generated with low confidence">
            <a:extLst>
              <a:ext uri="{FF2B5EF4-FFF2-40B4-BE49-F238E27FC236}">
                <a16:creationId xmlns:a16="http://schemas.microsoft.com/office/drawing/2014/main" id="{F1BD4806-83A2-EE9A-025B-484C74BA1A3C}"/>
              </a:ext>
            </a:extLst>
          </p:cNvPr>
          <p:cNvPicPr>
            <a:picLocks noChangeAspect="1"/>
          </p:cNvPicPr>
          <p:nvPr/>
        </p:nvPicPr>
        <p:blipFill rotWithShape="1">
          <a:blip r:embed="rId4">
            <a:extLst>
              <a:ext uri="{28A0092B-C50C-407E-A947-70E740481C1C}">
                <a14:useLocalDpi xmlns:a14="http://schemas.microsoft.com/office/drawing/2010/main" val="0"/>
              </a:ext>
            </a:extLst>
          </a:blip>
          <a:srcRect t="18775" r="2111" b="13800"/>
          <a:stretch/>
        </p:blipFill>
        <p:spPr>
          <a:xfrm>
            <a:off x="246662" y="1752599"/>
            <a:ext cx="2971597" cy="2729073"/>
          </a:xfrm>
          <a:prstGeom prst="rect">
            <a:avLst/>
          </a:prstGeom>
        </p:spPr>
      </p:pic>
    </p:spTree>
    <p:extLst>
      <p:ext uri="{BB962C8B-B14F-4D97-AF65-F5344CB8AC3E}">
        <p14:creationId xmlns:p14="http://schemas.microsoft.com/office/powerpoint/2010/main" val="3838043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A743-59E8-1C5D-B801-EBBA0A335CB2}"/>
              </a:ext>
            </a:extLst>
          </p:cNvPr>
          <p:cNvSpPr>
            <a:spLocks noGrp="1"/>
          </p:cNvSpPr>
          <p:nvPr>
            <p:ph type="title"/>
          </p:nvPr>
        </p:nvSpPr>
        <p:spPr/>
        <p:txBody>
          <a:bodyPr/>
          <a:lstStyle/>
          <a:p>
            <a:r>
              <a:rPr lang="en-US"/>
              <a:t>Electrolysis </a:t>
            </a:r>
          </a:p>
        </p:txBody>
      </p:sp>
      <p:sp>
        <p:nvSpPr>
          <p:cNvPr id="3" name="Content Placeholder 2">
            <a:extLst>
              <a:ext uri="{FF2B5EF4-FFF2-40B4-BE49-F238E27FC236}">
                <a16:creationId xmlns:a16="http://schemas.microsoft.com/office/drawing/2014/main" id="{DA574316-D909-83F4-ED27-A10B935E352C}"/>
              </a:ext>
            </a:extLst>
          </p:cNvPr>
          <p:cNvSpPr>
            <a:spLocks noGrp="1"/>
          </p:cNvSpPr>
          <p:nvPr>
            <p:ph idx="1"/>
          </p:nvPr>
        </p:nvSpPr>
        <p:spPr/>
        <p:txBody>
          <a:bodyPr/>
          <a:lstStyle/>
          <a:p>
            <a:endParaRPr lang="en-US"/>
          </a:p>
        </p:txBody>
      </p:sp>
      <p:pic>
        <p:nvPicPr>
          <p:cNvPr id="4" name="Picture 3" descr="A picture containing floor&#10;&#10;Description automatically generated">
            <a:extLst>
              <a:ext uri="{FF2B5EF4-FFF2-40B4-BE49-F238E27FC236}">
                <a16:creationId xmlns:a16="http://schemas.microsoft.com/office/drawing/2014/main" id="{245AA7BC-F099-8B66-4831-3BEB82618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5388000" cy="4041000"/>
          </a:xfrm>
          <a:prstGeom prst="rect">
            <a:avLst/>
          </a:prstGeom>
        </p:spPr>
      </p:pic>
      <p:pic>
        <p:nvPicPr>
          <p:cNvPr id="5" name="Picture 4" descr="A picture containing floor, seat, furniture&#10;&#10;Description automatically generated">
            <a:extLst>
              <a:ext uri="{FF2B5EF4-FFF2-40B4-BE49-F238E27FC236}">
                <a16:creationId xmlns:a16="http://schemas.microsoft.com/office/drawing/2014/main" id="{C923D158-AB78-64D4-156A-1F95C7E56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014" y="1825625"/>
            <a:ext cx="3295313" cy="4393751"/>
          </a:xfrm>
          <a:prstGeom prst="rect">
            <a:avLst/>
          </a:prstGeom>
        </p:spPr>
      </p:pic>
    </p:spTree>
    <p:extLst>
      <p:ext uri="{BB962C8B-B14F-4D97-AF65-F5344CB8AC3E}">
        <p14:creationId xmlns:p14="http://schemas.microsoft.com/office/powerpoint/2010/main" val="2317216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1213-B056-A8D6-8667-74BE976395FB}"/>
              </a:ext>
            </a:extLst>
          </p:cNvPr>
          <p:cNvSpPr>
            <a:spLocks noGrp="1"/>
          </p:cNvSpPr>
          <p:nvPr>
            <p:ph type="title"/>
          </p:nvPr>
        </p:nvSpPr>
        <p:spPr/>
        <p:txBody>
          <a:bodyPr/>
          <a:lstStyle/>
          <a:p>
            <a:r>
              <a:rPr lang="en-US"/>
              <a:t>Pipe and Fittings</a:t>
            </a:r>
          </a:p>
        </p:txBody>
      </p:sp>
      <p:pic>
        <p:nvPicPr>
          <p:cNvPr id="7" name="Picture 6" descr="Text&#10;&#10;Description automatically generated with medium confidence">
            <a:extLst>
              <a:ext uri="{FF2B5EF4-FFF2-40B4-BE49-F238E27FC236}">
                <a16:creationId xmlns:a16="http://schemas.microsoft.com/office/drawing/2014/main" id="{EB2124FE-A847-E015-3C66-47840ECDECB6}"/>
              </a:ext>
            </a:extLst>
          </p:cNvPr>
          <p:cNvPicPr>
            <a:picLocks noChangeAspect="1"/>
          </p:cNvPicPr>
          <p:nvPr/>
        </p:nvPicPr>
        <p:blipFill rotWithShape="1">
          <a:blip r:embed="rId2">
            <a:extLst>
              <a:ext uri="{28A0092B-C50C-407E-A947-70E740481C1C}">
                <a14:useLocalDpi xmlns:a14="http://schemas.microsoft.com/office/drawing/2010/main" val="0"/>
              </a:ext>
            </a:extLst>
          </a:blip>
          <a:srcRect l="2" t="24371" r="-1297" b="47484"/>
          <a:stretch/>
        </p:blipFill>
        <p:spPr>
          <a:xfrm>
            <a:off x="105693" y="1315911"/>
            <a:ext cx="12214618" cy="2545306"/>
          </a:xfrm>
          <a:prstGeom prst="rect">
            <a:avLst/>
          </a:prstGeom>
        </p:spPr>
      </p:pic>
      <p:pic>
        <p:nvPicPr>
          <p:cNvPr id="9" name="Picture 8" descr="A picture containing ground&#10;&#10;Description automatically generated">
            <a:extLst>
              <a:ext uri="{FF2B5EF4-FFF2-40B4-BE49-F238E27FC236}">
                <a16:creationId xmlns:a16="http://schemas.microsoft.com/office/drawing/2014/main" id="{E31C1D0A-ED5E-0B6F-CAEC-04B6772530A0}"/>
              </a:ext>
            </a:extLst>
          </p:cNvPr>
          <p:cNvPicPr>
            <a:picLocks noChangeAspect="1"/>
          </p:cNvPicPr>
          <p:nvPr/>
        </p:nvPicPr>
        <p:blipFill rotWithShape="1">
          <a:blip r:embed="rId3">
            <a:extLst>
              <a:ext uri="{28A0092B-C50C-407E-A947-70E740481C1C}">
                <a14:useLocalDpi xmlns:a14="http://schemas.microsoft.com/office/drawing/2010/main" val="0"/>
              </a:ext>
            </a:extLst>
          </a:blip>
          <a:srcRect l="1" t="20101" r="-553" b="27879"/>
          <a:stretch/>
        </p:blipFill>
        <p:spPr>
          <a:xfrm>
            <a:off x="6727393" y="3184497"/>
            <a:ext cx="5171878" cy="356754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5" name="Content Placeholder 4" descr="A picture containing wall, floor, indoor&#10;&#10;Description automatically generated">
            <a:extLst>
              <a:ext uri="{FF2B5EF4-FFF2-40B4-BE49-F238E27FC236}">
                <a16:creationId xmlns:a16="http://schemas.microsoft.com/office/drawing/2014/main" id="{651F159E-91CB-9436-A5D9-33E89C402BB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0936" r="17552"/>
          <a:stretch/>
        </p:blipFill>
        <p:spPr>
          <a:xfrm rot="5400000">
            <a:off x="850287" y="3347973"/>
            <a:ext cx="3323042" cy="348509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7904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0BC2-EA50-B5FB-9430-D1EB0A62576A}"/>
              </a:ext>
            </a:extLst>
          </p:cNvPr>
          <p:cNvSpPr>
            <a:spLocks noGrp="1"/>
          </p:cNvSpPr>
          <p:nvPr>
            <p:ph type="title"/>
          </p:nvPr>
        </p:nvSpPr>
        <p:spPr/>
        <p:txBody>
          <a:bodyPr/>
          <a:lstStyle/>
          <a:p>
            <a:r>
              <a:rPr lang="en-US"/>
              <a:t>Process Flow Diagram</a:t>
            </a:r>
          </a:p>
        </p:txBody>
      </p:sp>
      <p:sp>
        <p:nvSpPr>
          <p:cNvPr id="3" name="TextBox 2">
            <a:extLst>
              <a:ext uri="{FF2B5EF4-FFF2-40B4-BE49-F238E27FC236}">
                <a16:creationId xmlns:a16="http://schemas.microsoft.com/office/drawing/2014/main" id="{B4B9BB56-CE59-4CAC-6F08-C1EF090300A4}"/>
              </a:ext>
            </a:extLst>
          </p:cNvPr>
          <p:cNvSpPr txBox="1"/>
          <p:nvPr/>
        </p:nvSpPr>
        <p:spPr>
          <a:xfrm>
            <a:off x="5116864" y="5315153"/>
            <a:ext cx="1148071" cy="276999"/>
          </a:xfrm>
          <a:prstGeom prst="rect">
            <a:avLst/>
          </a:prstGeom>
          <a:noFill/>
        </p:spPr>
        <p:txBody>
          <a:bodyPr wrap="none" rtlCol="0">
            <a:spAutoFit/>
          </a:bodyPr>
          <a:lstStyle/>
          <a:p>
            <a:r>
              <a:rPr lang="en-US" sz="1200" b="1"/>
              <a:t>Simplified PFD </a:t>
            </a:r>
          </a:p>
        </p:txBody>
      </p:sp>
      <p:pic>
        <p:nvPicPr>
          <p:cNvPr id="5" name="Picture 4" descr="Timeline&#10;&#10;Description automatically generated with low confidence">
            <a:extLst>
              <a:ext uri="{FF2B5EF4-FFF2-40B4-BE49-F238E27FC236}">
                <a16:creationId xmlns:a16="http://schemas.microsoft.com/office/drawing/2014/main" id="{5ED8F184-EE3C-692A-1C77-4EC10A154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1806005"/>
            <a:ext cx="10810301" cy="3450981"/>
          </a:xfrm>
          <a:prstGeom prst="rect">
            <a:avLst/>
          </a:prstGeom>
        </p:spPr>
      </p:pic>
      <p:sp>
        <p:nvSpPr>
          <p:cNvPr id="4" name="Slide Number Placeholder 5">
            <a:extLst>
              <a:ext uri="{FF2B5EF4-FFF2-40B4-BE49-F238E27FC236}">
                <a16:creationId xmlns:a16="http://schemas.microsoft.com/office/drawing/2014/main" id="{49A6E831-85A5-8065-2676-1329D9F7887A}"/>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5</a:t>
            </a:fld>
            <a:endParaRPr lang="en-US"/>
          </a:p>
        </p:txBody>
      </p:sp>
    </p:spTree>
    <p:extLst>
      <p:ext uri="{BB962C8B-B14F-4D97-AF65-F5344CB8AC3E}">
        <p14:creationId xmlns:p14="http://schemas.microsoft.com/office/powerpoint/2010/main" val="3575488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Femur Breaker">
            <a:hlinkClick r:id="" action="ppaction://media"/>
            <a:extLst>
              <a:ext uri="{FF2B5EF4-FFF2-40B4-BE49-F238E27FC236}">
                <a16:creationId xmlns:a16="http://schemas.microsoft.com/office/drawing/2014/main" id="{9F26BD53-4136-91C2-BEAF-9E204A3DE8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76225" y="5544800"/>
            <a:ext cx="609600" cy="609600"/>
          </a:xfrm>
          <a:prstGeom prst="rect">
            <a:avLst/>
          </a:prstGeom>
        </p:spPr>
      </p:pic>
      <p:sp>
        <p:nvSpPr>
          <p:cNvPr id="4" name="TextBox 3">
            <a:extLst>
              <a:ext uri="{FF2B5EF4-FFF2-40B4-BE49-F238E27FC236}">
                <a16:creationId xmlns:a16="http://schemas.microsoft.com/office/drawing/2014/main" id="{2EF4AB69-1AA5-2B5C-92E3-E3AD24930F49}"/>
              </a:ext>
            </a:extLst>
          </p:cNvPr>
          <p:cNvSpPr txBox="1"/>
          <p:nvPr/>
        </p:nvSpPr>
        <p:spPr>
          <a:xfrm>
            <a:off x="-238125" y="-161925"/>
            <a:ext cx="12839700" cy="7286625"/>
          </a:xfrm>
          <a:prstGeom prst="rect">
            <a:avLst/>
          </a:prstGeom>
          <a:solidFill>
            <a:schemeClr val="tx1"/>
          </a:solidFill>
        </p:spPr>
        <p:txBody>
          <a:bodyPr wrap="square" rtlCol="0">
            <a:spAutoFit/>
          </a:bodyPr>
          <a:lstStyle/>
          <a:p>
            <a:endParaRPr lang="en-US"/>
          </a:p>
        </p:txBody>
      </p:sp>
      <p:pic>
        <p:nvPicPr>
          <p:cNvPr id="3074" name="Picture 2" descr="Facial expression of a person having emotions of Anger.">
            <a:extLst>
              <a:ext uri="{FF2B5EF4-FFF2-40B4-BE49-F238E27FC236}">
                <a16:creationId xmlns:a16="http://schemas.microsoft.com/office/drawing/2014/main" id="{8097DF1F-F4A5-B4D8-DFC5-C0F0511D31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1336" y="1051950"/>
            <a:ext cx="8689327" cy="5806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DDC68E-0213-2C27-6B5F-7FBA3091B573}"/>
              </a:ext>
            </a:extLst>
          </p:cNvPr>
          <p:cNvSpPr txBox="1"/>
          <p:nvPr/>
        </p:nvSpPr>
        <p:spPr>
          <a:xfrm>
            <a:off x="2667000" y="0"/>
            <a:ext cx="6800850" cy="1446550"/>
          </a:xfrm>
          <a:prstGeom prst="rect">
            <a:avLst/>
          </a:prstGeom>
          <a:noFill/>
        </p:spPr>
        <p:txBody>
          <a:bodyPr wrap="square" rtlCol="0">
            <a:spAutoFit/>
          </a:bodyPr>
          <a:lstStyle/>
          <a:p>
            <a:pPr algn="ctr"/>
            <a:r>
              <a:rPr lang="en-US" sz="8800" b="1">
                <a:solidFill>
                  <a:schemeClr val="bg1"/>
                </a:solidFill>
                <a:latin typeface="Impact" panose="020B0806030902050204" pitchFamily="34" charset="0"/>
              </a:rPr>
              <a:t>ME WHEN</a:t>
            </a:r>
          </a:p>
        </p:txBody>
      </p:sp>
      <p:sp>
        <p:nvSpPr>
          <p:cNvPr id="6" name="TextBox 5">
            <a:extLst>
              <a:ext uri="{FF2B5EF4-FFF2-40B4-BE49-F238E27FC236}">
                <a16:creationId xmlns:a16="http://schemas.microsoft.com/office/drawing/2014/main" id="{8C9D771B-B3C9-3E2B-6291-22D82E552D5F}"/>
              </a:ext>
            </a:extLst>
          </p:cNvPr>
          <p:cNvSpPr txBox="1"/>
          <p:nvPr/>
        </p:nvSpPr>
        <p:spPr>
          <a:xfrm>
            <a:off x="2581275" y="5544800"/>
            <a:ext cx="6800850" cy="1446550"/>
          </a:xfrm>
          <a:prstGeom prst="rect">
            <a:avLst/>
          </a:prstGeom>
          <a:noFill/>
        </p:spPr>
        <p:txBody>
          <a:bodyPr wrap="square" rtlCol="0">
            <a:spAutoFit/>
          </a:bodyPr>
          <a:lstStyle/>
          <a:p>
            <a:pPr algn="ctr"/>
            <a:r>
              <a:rPr lang="en-US" sz="8800" b="1">
                <a:solidFill>
                  <a:schemeClr val="bg1"/>
                </a:solidFill>
                <a:latin typeface="Impact" panose="020B0806030902050204" pitchFamily="34" charset="0"/>
              </a:rPr>
              <a:t>CAPSTONE</a:t>
            </a:r>
          </a:p>
        </p:txBody>
      </p:sp>
    </p:spTree>
    <p:extLst>
      <p:ext uri="{BB962C8B-B14F-4D97-AF65-F5344CB8AC3E}">
        <p14:creationId xmlns:p14="http://schemas.microsoft.com/office/powerpoint/2010/main" val="235249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6FFBD-C825-790B-0822-BBBE9472A5F5}"/>
              </a:ext>
            </a:extLst>
          </p:cNvPr>
          <p:cNvSpPr>
            <a:spLocks noGrp="1"/>
          </p:cNvSpPr>
          <p:nvPr>
            <p:ph type="title"/>
          </p:nvPr>
        </p:nvSpPr>
        <p:spPr/>
        <p:txBody>
          <a:bodyPr/>
          <a:lstStyle/>
          <a:p>
            <a:r>
              <a:rPr lang="en-US"/>
              <a:t>System Requirements</a:t>
            </a:r>
          </a:p>
        </p:txBody>
      </p:sp>
      <p:graphicFrame>
        <p:nvGraphicFramePr>
          <p:cNvPr id="4" name="Diagram 3">
            <a:extLst>
              <a:ext uri="{FF2B5EF4-FFF2-40B4-BE49-F238E27FC236}">
                <a16:creationId xmlns:a16="http://schemas.microsoft.com/office/drawing/2014/main" id="{91D6C46A-48DF-A9AB-ED96-FF6542F8387F}"/>
              </a:ext>
            </a:extLst>
          </p:cNvPr>
          <p:cNvGraphicFramePr/>
          <p:nvPr>
            <p:extLst>
              <p:ext uri="{D42A27DB-BD31-4B8C-83A1-F6EECF244321}">
                <p14:modId xmlns:p14="http://schemas.microsoft.com/office/powerpoint/2010/main" val="4219095152"/>
              </p:ext>
            </p:extLst>
          </p:nvPr>
        </p:nvGraphicFramePr>
        <p:xfrm>
          <a:off x="612560" y="1358284"/>
          <a:ext cx="10369118" cy="53266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5">
            <a:extLst>
              <a:ext uri="{FF2B5EF4-FFF2-40B4-BE49-F238E27FC236}">
                <a16:creationId xmlns:a16="http://schemas.microsoft.com/office/drawing/2014/main" id="{46CDB1F0-58D9-8EAC-F377-325A68B69BC4}"/>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6</a:t>
            </a:fld>
            <a:endParaRPr lang="en-US"/>
          </a:p>
        </p:txBody>
      </p:sp>
    </p:spTree>
    <p:extLst>
      <p:ext uri="{BB962C8B-B14F-4D97-AF65-F5344CB8AC3E}">
        <p14:creationId xmlns:p14="http://schemas.microsoft.com/office/powerpoint/2010/main" val="1507392009"/>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34422" y="1168205"/>
            <a:ext cx="5443150" cy="756112"/>
          </a:xfrm>
        </p:spPr>
        <p:txBody>
          <a:bodyPr anchor="t">
            <a:normAutofit fontScale="90000"/>
          </a:bodyPr>
          <a:lstStyle/>
          <a:p>
            <a:r>
              <a:rPr lang="en-US" sz="4900">
                <a:solidFill>
                  <a:srgbClr val="1B3E8A"/>
                </a:solidFill>
                <a:latin typeface="Cooper Black"/>
              </a:rPr>
              <a:t>Overview of Tests</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24C62D80-8B19-F84C-A5EF-6EA34D79DD43}"/>
              </a:ext>
            </a:extLst>
          </p:cNvPr>
          <p:cNvSpPr txBox="1"/>
          <p:nvPr/>
        </p:nvSpPr>
        <p:spPr>
          <a:xfrm>
            <a:off x="7662039" y="4648010"/>
            <a:ext cx="2996190" cy="400110"/>
          </a:xfrm>
          <a:prstGeom prst="rect">
            <a:avLst/>
          </a:prstGeom>
          <a:solidFill>
            <a:srgbClr val="4472C4"/>
          </a:solidFill>
        </p:spPr>
        <p:txBody>
          <a:bodyPr wrap="square" rtlCol="0">
            <a:spAutoFit/>
          </a:bodyPr>
          <a:lstStyle/>
          <a:p>
            <a:pPr algn="ctr"/>
            <a:r>
              <a:rPr lang="en-US" sz="2000">
                <a:solidFill>
                  <a:schemeClr val="bg1"/>
                </a:solidFill>
              </a:rPr>
              <a:t>Material Storage Capacity</a:t>
            </a:r>
          </a:p>
        </p:txBody>
      </p:sp>
      <p:sp>
        <p:nvSpPr>
          <p:cNvPr id="4" name="TextBox 3">
            <a:extLst>
              <a:ext uri="{FF2B5EF4-FFF2-40B4-BE49-F238E27FC236}">
                <a16:creationId xmlns:a16="http://schemas.microsoft.com/office/drawing/2014/main" id="{C557EE79-9C19-7802-326C-EEFE603FEF4C}"/>
              </a:ext>
            </a:extLst>
          </p:cNvPr>
          <p:cNvSpPr txBox="1"/>
          <p:nvPr/>
        </p:nvSpPr>
        <p:spPr>
          <a:xfrm>
            <a:off x="7662040" y="5117465"/>
            <a:ext cx="2996190" cy="400110"/>
          </a:xfrm>
          <a:prstGeom prst="rect">
            <a:avLst/>
          </a:prstGeom>
          <a:solidFill>
            <a:srgbClr val="4472C4"/>
          </a:solidFill>
        </p:spPr>
        <p:txBody>
          <a:bodyPr wrap="square" rtlCol="0">
            <a:spAutoFit/>
          </a:bodyPr>
          <a:lstStyle/>
          <a:p>
            <a:pPr algn="ctr"/>
            <a:r>
              <a:rPr lang="en-US" sz="2000">
                <a:solidFill>
                  <a:schemeClr val="bg1"/>
                </a:solidFill>
              </a:rPr>
              <a:t>Hydrogen Release</a:t>
            </a:r>
          </a:p>
        </p:txBody>
      </p:sp>
      <p:sp>
        <p:nvSpPr>
          <p:cNvPr id="5" name="TextBox 4">
            <a:extLst>
              <a:ext uri="{FF2B5EF4-FFF2-40B4-BE49-F238E27FC236}">
                <a16:creationId xmlns:a16="http://schemas.microsoft.com/office/drawing/2014/main" id="{4CD990AC-717D-F32C-C4A0-B13FFD9AA2B6}"/>
              </a:ext>
            </a:extLst>
          </p:cNvPr>
          <p:cNvSpPr txBox="1"/>
          <p:nvPr/>
        </p:nvSpPr>
        <p:spPr>
          <a:xfrm>
            <a:off x="7662040" y="4178555"/>
            <a:ext cx="2996190" cy="400110"/>
          </a:xfrm>
          <a:prstGeom prst="rect">
            <a:avLst/>
          </a:prstGeom>
          <a:solidFill>
            <a:srgbClr val="4472C4"/>
          </a:solidFill>
        </p:spPr>
        <p:txBody>
          <a:bodyPr wrap="square" rtlCol="0">
            <a:spAutoFit/>
          </a:bodyPr>
          <a:lstStyle/>
          <a:p>
            <a:pPr algn="ctr"/>
            <a:r>
              <a:rPr lang="en-US" sz="2000">
                <a:solidFill>
                  <a:schemeClr val="bg1"/>
                </a:solidFill>
              </a:rPr>
              <a:t>Hydrogen Production</a:t>
            </a:r>
          </a:p>
        </p:txBody>
      </p:sp>
      <p:sp>
        <p:nvSpPr>
          <p:cNvPr id="7" name="TextBox 6">
            <a:extLst>
              <a:ext uri="{FF2B5EF4-FFF2-40B4-BE49-F238E27FC236}">
                <a16:creationId xmlns:a16="http://schemas.microsoft.com/office/drawing/2014/main" id="{F575B92F-C791-C76E-E0F9-026B4FFAA035}"/>
              </a:ext>
            </a:extLst>
          </p:cNvPr>
          <p:cNvSpPr txBox="1"/>
          <p:nvPr/>
        </p:nvSpPr>
        <p:spPr>
          <a:xfrm>
            <a:off x="7662041" y="3248761"/>
            <a:ext cx="2996190" cy="400110"/>
          </a:xfrm>
          <a:prstGeom prst="rect">
            <a:avLst/>
          </a:prstGeom>
          <a:solidFill>
            <a:srgbClr val="4472C4"/>
          </a:solidFill>
        </p:spPr>
        <p:txBody>
          <a:bodyPr wrap="square" rtlCol="0">
            <a:spAutoFit/>
          </a:bodyPr>
          <a:lstStyle/>
          <a:p>
            <a:pPr algn="ctr"/>
            <a:r>
              <a:rPr lang="en-US" sz="2000">
                <a:solidFill>
                  <a:schemeClr val="bg1"/>
                </a:solidFill>
              </a:rPr>
              <a:t>Valve Temperature</a:t>
            </a:r>
          </a:p>
        </p:txBody>
      </p:sp>
      <p:sp>
        <p:nvSpPr>
          <p:cNvPr id="8" name="TextBox 7">
            <a:extLst>
              <a:ext uri="{FF2B5EF4-FFF2-40B4-BE49-F238E27FC236}">
                <a16:creationId xmlns:a16="http://schemas.microsoft.com/office/drawing/2014/main" id="{73206A2D-B9C0-CCFE-7B3A-CAF9E9040DE5}"/>
              </a:ext>
            </a:extLst>
          </p:cNvPr>
          <p:cNvSpPr txBox="1"/>
          <p:nvPr/>
        </p:nvSpPr>
        <p:spPr>
          <a:xfrm>
            <a:off x="7662040" y="2316842"/>
            <a:ext cx="2996190" cy="400110"/>
          </a:xfrm>
          <a:prstGeom prst="rect">
            <a:avLst/>
          </a:prstGeom>
          <a:solidFill>
            <a:srgbClr val="4472C4"/>
          </a:solidFill>
        </p:spPr>
        <p:txBody>
          <a:bodyPr wrap="square" rtlCol="0">
            <a:spAutoFit/>
          </a:bodyPr>
          <a:lstStyle/>
          <a:p>
            <a:pPr algn="ctr"/>
            <a:r>
              <a:rPr lang="en-US" sz="2000">
                <a:solidFill>
                  <a:schemeClr val="bg1"/>
                </a:solidFill>
              </a:rPr>
              <a:t>Leak Detection</a:t>
            </a:r>
          </a:p>
        </p:txBody>
      </p:sp>
      <p:sp>
        <p:nvSpPr>
          <p:cNvPr id="9" name="TextBox 8">
            <a:extLst>
              <a:ext uri="{FF2B5EF4-FFF2-40B4-BE49-F238E27FC236}">
                <a16:creationId xmlns:a16="http://schemas.microsoft.com/office/drawing/2014/main" id="{A9385025-69B2-6A20-201F-9523F266FD5C}"/>
              </a:ext>
            </a:extLst>
          </p:cNvPr>
          <p:cNvSpPr txBox="1"/>
          <p:nvPr/>
        </p:nvSpPr>
        <p:spPr>
          <a:xfrm>
            <a:off x="7662041" y="2783417"/>
            <a:ext cx="2996190" cy="400110"/>
          </a:xfrm>
          <a:prstGeom prst="rect">
            <a:avLst/>
          </a:prstGeom>
          <a:solidFill>
            <a:srgbClr val="4472C4"/>
          </a:solidFill>
        </p:spPr>
        <p:txBody>
          <a:bodyPr wrap="square" rtlCol="0">
            <a:spAutoFit/>
          </a:bodyPr>
          <a:lstStyle/>
          <a:p>
            <a:pPr algn="ctr"/>
            <a:r>
              <a:rPr lang="en-US" sz="2000">
                <a:solidFill>
                  <a:schemeClr val="bg1"/>
                </a:solidFill>
              </a:rPr>
              <a:t>Heating Amperage</a:t>
            </a:r>
          </a:p>
        </p:txBody>
      </p:sp>
      <p:sp>
        <p:nvSpPr>
          <p:cNvPr id="10" name="TextBox 9">
            <a:extLst>
              <a:ext uri="{FF2B5EF4-FFF2-40B4-BE49-F238E27FC236}">
                <a16:creationId xmlns:a16="http://schemas.microsoft.com/office/drawing/2014/main" id="{F3580413-10A0-5E11-3E93-02107E73FDE8}"/>
              </a:ext>
            </a:extLst>
          </p:cNvPr>
          <p:cNvSpPr txBox="1"/>
          <p:nvPr/>
        </p:nvSpPr>
        <p:spPr>
          <a:xfrm>
            <a:off x="7662041" y="3714105"/>
            <a:ext cx="2996190" cy="400110"/>
          </a:xfrm>
          <a:prstGeom prst="rect">
            <a:avLst/>
          </a:prstGeom>
          <a:solidFill>
            <a:srgbClr val="4472C4"/>
          </a:solidFill>
        </p:spPr>
        <p:txBody>
          <a:bodyPr wrap="square" rtlCol="0">
            <a:spAutoFit/>
          </a:bodyPr>
          <a:lstStyle/>
          <a:p>
            <a:pPr algn="ctr"/>
            <a:r>
              <a:rPr lang="en-US" sz="2000">
                <a:solidFill>
                  <a:schemeClr val="bg1"/>
                </a:solidFill>
              </a:rPr>
              <a:t>Insulation Temperature</a:t>
            </a:r>
          </a:p>
        </p:txBody>
      </p:sp>
      <p:sp>
        <p:nvSpPr>
          <p:cNvPr id="11" name="TextBox 10">
            <a:extLst>
              <a:ext uri="{FF2B5EF4-FFF2-40B4-BE49-F238E27FC236}">
                <a16:creationId xmlns:a16="http://schemas.microsoft.com/office/drawing/2014/main" id="{951CC723-5730-3B1B-968B-0B2F8D89DE37}"/>
              </a:ext>
            </a:extLst>
          </p:cNvPr>
          <p:cNvSpPr txBox="1"/>
          <p:nvPr/>
        </p:nvSpPr>
        <p:spPr>
          <a:xfrm>
            <a:off x="7662040" y="5586920"/>
            <a:ext cx="2996190" cy="400110"/>
          </a:xfrm>
          <a:prstGeom prst="rect">
            <a:avLst/>
          </a:prstGeom>
          <a:solidFill>
            <a:srgbClr val="4472C4"/>
          </a:solidFill>
        </p:spPr>
        <p:txBody>
          <a:bodyPr wrap="square" rtlCol="0">
            <a:spAutoFit/>
          </a:bodyPr>
          <a:lstStyle/>
          <a:p>
            <a:pPr algn="ctr"/>
            <a:r>
              <a:rPr lang="en-US" sz="2000">
                <a:solidFill>
                  <a:schemeClr val="bg1"/>
                </a:solidFill>
              </a:rPr>
              <a:t>Flow Storage</a:t>
            </a:r>
          </a:p>
        </p:txBody>
      </p:sp>
      <p:sp>
        <p:nvSpPr>
          <p:cNvPr id="12" name="TextBox 11">
            <a:extLst>
              <a:ext uri="{FF2B5EF4-FFF2-40B4-BE49-F238E27FC236}">
                <a16:creationId xmlns:a16="http://schemas.microsoft.com/office/drawing/2014/main" id="{CEB4C0DC-6B10-CDD3-C87F-7C9EEA886E44}"/>
              </a:ext>
            </a:extLst>
          </p:cNvPr>
          <p:cNvSpPr txBox="1"/>
          <p:nvPr/>
        </p:nvSpPr>
        <p:spPr>
          <a:xfrm>
            <a:off x="7154407" y="2317905"/>
            <a:ext cx="430477" cy="400110"/>
          </a:xfrm>
          <a:prstGeom prst="rect">
            <a:avLst/>
          </a:prstGeom>
          <a:solidFill>
            <a:srgbClr val="4472C4"/>
          </a:solidFill>
        </p:spPr>
        <p:txBody>
          <a:bodyPr wrap="square" rtlCol="0">
            <a:spAutoFit/>
          </a:bodyPr>
          <a:lstStyle/>
          <a:p>
            <a:pPr algn="ctr"/>
            <a:r>
              <a:rPr lang="en-US" sz="2000">
                <a:solidFill>
                  <a:schemeClr val="bg1"/>
                </a:solidFill>
              </a:rPr>
              <a:t>1.</a:t>
            </a:r>
          </a:p>
        </p:txBody>
      </p:sp>
      <p:sp>
        <p:nvSpPr>
          <p:cNvPr id="13" name="TextBox 12">
            <a:extLst>
              <a:ext uri="{FF2B5EF4-FFF2-40B4-BE49-F238E27FC236}">
                <a16:creationId xmlns:a16="http://schemas.microsoft.com/office/drawing/2014/main" id="{F2B723C1-C7A4-FBC9-7060-EC8A3F2DCD82}"/>
              </a:ext>
            </a:extLst>
          </p:cNvPr>
          <p:cNvSpPr txBox="1"/>
          <p:nvPr/>
        </p:nvSpPr>
        <p:spPr>
          <a:xfrm>
            <a:off x="7154407" y="2783417"/>
            <a:ext cx="430477" cy="400110"/>
          </a:xfrm>
          <a:prstGeom prst="rect">
            <a:avLst/>
          </a:prstGeom>
          <a:solidFill>
            <a:srgbClr val="4472C4"/>
          </a:solidFill>
        </p:spPr>
        <p:txBody>
          <a:bodyPr wrap="square" rtlCol="0">
            <a:spAutoFit/>
          </a:bodyPr>
          <a:lstStyle/>
          <a:p>
            <a:pPr algn="ctr"/>
            <a:r>
              <a:rPr lang="en-US" sz="2000">
                <a:solidFill>
                  <a:schemeClr val="bg1"/>
                </a:solidFill>
              </a:rPr>
              <a:t>2.</a:t>
            </a:r>
          </a:p>
        </p:txBody>
      </p:sp>
      <p:sp>
        <p:nvSpPr>
          <p:cNvPr id="14" name="TextBox 13">
            <a:extLst>
              <a:ext uri="{FF2B5EF4-FFF2-40B4-BE49-F238E27FC236}">
                <a16:creationId xmlns:a16="http://schemas.microsoft.com/office/drawing/2014/main" id="{BA1CB9B8-A5BD-32FC-A549-9417674DA313}"/>
              </a:ext>
            </a:extLst>
          </p:cNvPr>
          <p:cNvSpPr txBox="1"/>
          <p:nvPr/>
        </p:nvSpPr>
        <p:spPr>
          <a:xfrm>
            <a:off x="7154402" y="3254312"/>
            <a:ext cx="430477" cy="400110"/>
          </a:xfrm>
          <a:prstGeom prst="rect">
            <a:avLst/>
          </a:prstGeom>
          <a:solidFill>
            <a:srgbClr val="4472C4"/>
          </a:solidFill>
        </p:spPr>
        <p:txBody>
          <a:bodyPr wrap="square" rtlCol="0">
            <a:spAutoFit/>
          </a:bodyPr>
          <a:lstStyle/>
          <a:p>
            <a:pPr algn="ctr"/>
            <a:r>
              <a:rPr lang="en-US" sz="2000">
                <a:solidFill>
                  <a:schemeClr val="bg1"/>
                </a:solidFill>
              </a:rPr>
              <a:t>3.</a:t>
            </a:r>
          </a:p>
        </p:txBody>
      </p:sp>
      <p:sp>
        <p:nvSpPr>
          <p:cNvPr id="15" name="TextBox 14">
            <a:extLst>
              <a:ext uri="{FF2B5EF4-FFF2-40B4-BE49-F238E27FC236}">
                <a16:creationId xmlns:a16="http://schemas.microsoft.com/office/drawing/2014/main" id="{60FB5515-15B7-BC8A-7030-9F1AD8E43472}"/>
              </a:ext>
            </a:extLst>
          </p:cNvPr>
          <p:cNvSpPr txBox="1"/>
          <p:nvPr/>
        </p:nvSpPr>
        <p:spPr>
          <a:xfrm>
            <a:off x="7154403" y="3714105"/>
            <a:ext cx="430477" cy="400110"/>
          </a:xfrm>
          <a:prstGeom prst="rect">
            <a:avLst/>
          </a:prstGeom>
          <a:solidFill>
            <a:srgbClr val="4472C4"/>
          </a:solidFill>
        </p:spPr>
        <p:txBody>
          <a:bodyPr wrap="square" rtlCol="0">
            <a:spAutoFit/>
          </a:bodyPr>
          <a:lstStyle/>
          <a:p>
            <a:pPr algn="ctr"/>
            <a:r>
              <a:rPr lang="en-US" sz="2000">
                <a:solidFill>
                  <a:schemeClr val="bg1"/>
                </a:solidFill>
              </a:rPr>
              <a:t>4.</a:t>
            </a:r>
          </a:p>
        </p:txBody>
      </p:sp>
      <p:sp>
        <p:nvSpPr>
          <p:cNvPr id="16" name="TextBox 15">
            <a:extLst>
              <a:ext uri="{FF2B5EF4-FFF2-40B4-BE49-F238E27FC236}">
                <a16:creationId xmlns:a16="http://schemas.microsoft.com/office/drawing/2014/main" id="{212BB13C-D3D6-E0BB-6561-8FDF3958B79A}"/>
              </a:ext>
            </a:extLst>
          </p:cNvPr>
          <p:cNvSpPr txBox="1"/>
          <p:nvPr/>
        </p:nvSpPr>
        <p:spPr>
          <a:xfrm>
            <a:off x="7154404" y="4180542"/>
            <a:ext cx="430477" cy="400110"/>
          </a:xfrm>
          <a:prstGeom prst="rect">
            <a:avLst/>
          </a:prstGeom>
          <a:solidFill>
            <a:srgbClr val="4472C4"/>
          </a:solidFill>
        </p:spPr>
        <p:txBody>
          <a:bodyPr wrap="square" rtlCol="0">
            <a:spAutoFit/>
          </a:bodyPr>
          <a:lstStyle/>
          <a:p>
            <a:pPr algn="ctr"/>
            <a:r>
              <a:rPr lang="en-US" sz="2000">
                <a:solidFill>
                  <a:schemeClr val="bg1"/>
                </a:solidFill>
              </a:rPr>
              <a:t>5.</a:t>
            </a:r>
          </a:p>
        </p:txBody>
      </p:sp>
      <p:sp>
        <p:nvSpPr>
          <p:cNvPr id="17" name="TextBox 16">
            <a:extLst>
              <a:ext uri="{FF2B5EF4-FFF2-40B4-BE49-F238E27FC236}">
                <a16:creationId xmlns:a16="http://schemas.microsoft.com/office/drawing/2014/main" id="{4102AE42-06B1-137B-1978-DCB81DB12C68}"/>
              </a:ext>
            </a:extLst>
          </p:cNvPr>
          <p:cNvSpPr txBox="1"/>
          <p:nvPr/>
        </p:nvSpPr>
        <p:spPr>
          <a:xfrm>
            <a:off x="7154405" y="4643078"/>
            <a:ext cx="430477" cy="400110"/>
          </a:xfrm>
          <a:prstGeom prst="rect">
            <a:avLst/>
          </a:prstGeom>
          <a:solidFill>
            <a:srgbClr val="4472C4"/>
          </a:solidFill>
        </p:spPr>
        <p:txBody>
          <a:bodyPr wrap="square" rtlCol="0">
            <a:spAutoFit/>
          </a:bodyPr>
          <a:lstStyle/>
          <a:p>
            <a:pPr algn="ctr"/>
            <a:r>
              <a:rPr lang="en-US" sz="2000">
                <a:solidFill>
                  <a:schemeClr val="bg1"/>
                </a:solidFill>
              </a:rPr>
              <a:t>6.</a:t>
            </a:r>
          </a:p>
        </p:txBody>
      </p:sp>
      <p:sp>
        <p:nvSpPr>
          <p:cNvPr id="18" name="TextBox 17">
            <a:extLst>
              <a:ext uri="{FF2B5EF4-FFF2-40B4-BE49-F238E27FC236}">
                <a16:creationId xmlns:a16="http://schemas.microsoft.com/office/drawing/2014/main" id="{981B132A-A45B-D754-A5CB-CFF3713010A1}"/>
              </a:ext>
            </a:extLst>
          </p:cNvPr>
          <p:cNvSpPr txBox="1"/>
          <p:nvPr/>
        </p:nvSpPr>
        <p:spPr>
          <a:xfrm>
            <a:off x="7154406" y="5117465"/>
            <a:ext cx="430477" cy="400110"/>
          </a:xfrm>
          <a:prstGeom prst="rect">
            <a:avLst/>
          </a:prstGeom>
          <a:solidFill>
            <a:srgbClr val="4472C4"/>
          </a:solidFill>
        </p:spPr>
        <p:txBody>
          <a:bodyPr wrap="square" rtlCol="0">
            <a:spAutoFit/>
          </a:bodyPr>
          <a:lstStyle/>
          <a:p>
            <a:pPr algn="ctr"/>
            <a:r>
              <a:rPr lang="en-US" sz="2000">
                <a:solidFill>
                  <a:schemeClr val="bg1"/>
                </a:solidFill>
              </a:rPr>
              <a:t>7.</a:t>
            </a:r>
          </a:p>
        </p:txBody>
      </p:sp>
      <p:sp>
        <p:nvSpPr>
          <p:cNvPr id="19" name="TextBox 18">
            <a:extLst>
              <a:ext uri="{FF2B5EF4-FFF2-40B4-BE49-F238E27FC236}">
                <a16:creationId xmlns:a16="http://schemas.microsoft.com/office/drawing/2014/main" id="{F313A885-2BC4-8566-F4D8-166595160BD9}"/>
              </a:ext>
            </a:extLst>
          </p:cNvPr>
          <p:cNvSpPr txBox="1"/>
          <p:nvPr/>
        </p:nvSpPr>
        <p:spPr>
          <a:xfrm>
            <a:off x="7156321" y="5586920"/>
            <a:ext cx="430477" cy="400110"/>
          </a:xfrm>
          <a:prstGeom prst="rect">
            <a:avLst/>
          </a:prstGeom>
          <a:solidFill>
            <a:srgbClr val="4472C4"/>
          </a:solidFill>
        </p:spPr>
        <p:txBody>
          <a:bodyPr wrap="square" rtlCol="0">
            <a:spAutoFit/>
          </a:bodyPr>
          <a:lstStyle/>
          <a:p>
            <a:pPr algn="ctr"/>
            <a:r>
              <a:rPr lang="en-US" sz="2000">
                <a:solidFill>
                  <a:schemeClr val="bg1"/>
                </a:solidFill>
              </a:rPr>
              <a:t>8.</a:t>
            </a:r>
          </a:p>
        </p:txBody>
      </p:sp>
    </p:spTree>
    <p:extLst>
      <p:ext uri="{BB962C8B-B14F-4D97-AF65-F5344CB8AC3E}">
        <p14:creationId xmlns:p14="http://schemas.microsoft.com/office/powerpoint/2010/main" val="120158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1C6B64-BAB9-1D69-616D-2880A689C37E}"/>
              </a:ext>
            </a:extLst>
          </p:cNvPr>
          <p:cNvSpPr txBox="1">
            <a:spLocks/>
          </p:cNvSpPr>
          <p:nvPr/>
        </p:nvSpPr>
        <p:spPr>
          <a:xfrm>
            <a:off x="838200" y="1690688"/>
            <a:ext cx="9943407" cy="2748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b="1">
              <a:solidFill>
                <a:srgbClr val="000000"/>
              </a:solidFill>
            </a:endParaRPr>
          </a:p>
          <a:p>
            <a:pPr marL="0" indent="0">
              <a:buNone/>
            </a:pPr>
            <a:r>
              <a:rPr lang="en-US" sz="2400" b="1">
                <a:solidFill>
                  <a:srgbClr val="000000"/>
                </a:solidFill>
              </a:rPr>
              <a:t>Objective: D</a:t>
            </a:r>
            <a:r>
              <a:rPr lang="en-US" sz="2400" b="1"/>
              <a:t>etect leaks in the system </a:t>
            </a:r>
            <a:r>
              <a:rPr lang="en-US" sz="2400" b="1">
                <a:solidFill>
                  <a:srgbClr val="000000"/>
                </a:solidFill>
                <a:latin typeface="Calibri" panose="020F0502020204030204" pitchFamily="34" charset="0"/>
              </a:rPr>
              <a:t>(req 1.1.1)</a:t>
            </a:r>
            <a:r>
              <a:rPr lang="en-US" sz="2400" b="1"/>
              <a:t>. </a:t>
            </a:r>
            <a:endParaRPr lang="en-US" sz="2400" b="1">
              <a:solidFill>
                <a:srgbClr val="000000"/>
              </a:solidFill>
            </a:endParaRPr>
          </a:p>
          <a:p>
            <a:pPr marL="0" indent="0">
              <a:buFont typeface="Arial" panose="020B0604020202020204" pitchFamily="34" charset="0"/>
              <a:buNone/>
            </a:pPr>
            <a:endParaRPr lang="en-US" sz="2400" b="1">
              <a:solidFill>
                <a:srgbClr val="000000"/>
              </a:solidFill>
            </a:endParaRPr>
          </a:p>
          <a:p>
            <a:pPr marL="0" indent="0">
              <a:buNone/>
            </a:pPr>
            <a:r>
              <a:rPr lang="en-US" sz="2400" b="1">
                <a:solidFill>
                  <a:srgbClr val="000000"/>
                </a:solidFill>
              </a:rPr>
              <a:t>Facilities: </a:t>
            </a:r>
            <a:r>
              <a:rPr lang="en-US" sz="2400"/>
              <a:t>Compressed air hose, soap, ERH2 system from the electrolysis to the fuel cell </a:t>
            </a:r>
          </a:p>
          <a:p>
            <a:pPr marL="0" indent="0">
              <a:buNone/>
            </a:pPr>
            <a:r>
              <a:rPr lang="en-US" sz="2400" b="1">
                <a:solidFill>
                  <a:srgbClr val="000000"/>
                </a:solidFill>
              </a:rPr>
              <a:t>Location: </a:t>
            </a:r>
            <a:r>
              <a:rPr lang="en-US" sz="2400">
                <a:solidFill>
                  <a:srgbClr val="000000"/>
                </a:solidFill>
              </a:rPr>
              <a:t>AXFAB</a:t>
            </a:r>
            <a:r>
              <a:rPr lang="en-US" sz="2400"/>
              <a:t>  </a:t>
            </a:r>
          </a:p>
        </p:txBody>
      </p:sp>
      <p:sp>
        <p:nvSpPr>
          <p:cNvPr id="2" name="Title 1">
            <a:extLst>
              <a:ext uri="{FF2B5EF4-FFF2-40B4-BE49-F238E27FC236}">
                <a16:creationId xmlns:a16="http://schemas.microsoft.com/office/drawing/2014/main" id="{720C1D83-AAFB-1DF2-DFEA-928D734AC996}"/>
              </a:ext>
            </a:extLst>
          </p:cNvPr>
          <p:cNvSpPr>
            <a:spLocks noGrp="1"/>
          </p:cNvSpPr>
          <p:nvPr>
            <p:ph type="title"/>
          </p:nvPr>
        </p:nvSpPr>
        <p:spPr/>
        <p:txBody>
          <a:bodyPr/>
          <a:lstStyle/>
          <a:p>
            <a:r>
              <a:rPr lang="en-US"/>
              <a:t>1. Leak Detection</a:t>
            </a:r>
          </a:p>
        </p:txBody>
      </p:sp>
      <p:sp>
        <p:nvSpPr>
          <p:cNvPr id="5" name="TextBox 4">
            <a:extLst>
              <a:ext uri="{FF2B5EF4-FFF2-40B4-BE49-F238E27FC236}">
                <a16:creationId xmlns:a16="http://schemas.microsoft.com/office/drawing/2014/main" id="{735E5B1E-C2E6-B000-8F74-96F4DC6F8CDA}"/>
              </a:ext>
            </a:extLst>
          </p:cNvPr>
          <p:cNvSpPr txBox="1"/>
          <p:nvPr/>
        </p:nvSpPr>
        <p:spPr>
          <a:xfrm>
            <a:off x="3542768" y="4936479"/>
            <a:ext cx="4534269" cy="461665"/>
          </a:xfrm>
          <a:prstGeom prst="rect">
            <a:avLst/>
          </a:prstGeom>
          <a:noFill/>
          <a:ln w="38100">
            <a:solidFill>
              <a:schemeClr val="tx1"/>
            </a:solidFill>
          </a:ln>
        </p:spPr>
        <p:txBody>
          <a:bodyPr wrap="square">
            <a:spAutoFit/>
          </a:bodyPr>
          <a:lstStyle/>
          <a:p>
            <a:pPr marL="0" indent="0" algn="ctr">
              <a:buNone/>
            </a:pPr>
            <a:r>
              <a:rPr lang="en-US" sz="2400" b="1"/>
              <a:t>Success Criteria: </a:t>
            </a:r>
            <a:r>
              <a:rPr lang="en-US" sz="2400"/>
              <a:t>No bubbles form.</a:t>
            </a:r>
          </a:p>
        </p:txBody>
      </p:sp>
      <p:sp>
        <p:nvSpPr>
          <p:cNvPr id="3" name="Slide Number Placeholder 5">
            <a:extLst>
              <a:ext uri="{FF2B5EF4-FFF2-40B4-BE49-F238E27FC236}">
                <a16:creationId xmlns:a16="http://schemas.microsoft.com/office/drawing/2014/main" id="{553451E9-760F-6DFB-9616-36D8EA5BEAE9}"/>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8</a:t>
            </a:fld>
            <a:endParaRPr lang="en-US"/>
          </a:p>
        </p:txBody>
      </p:sp>
    </p:spTree>
    <p:extLst>
      <p:ext uri="{BB962C8B-B14F-4D97-AF65-F5344CB8AC3E}">
        <p14:creationId xmlns:p14="http://schemas.microsoft.com/office/powerpoint/2010/main" val="197683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D11E-0375-F8E5-BFAA-9EE274109F76}"/>
              </a:ext>
            </a:extLst>
          </p:cNvPr>
          <p:cNvSpPr>
            <a:spLocks noGrp="1"/>
          </p:cNvSpPr>
          <p:nvPr>
            <p:ph type="title"/>
          </p:nvPr>
        </p:nvSpPr>
        <p:spPr/>
        <p:txBody>
          <a:bodyPr/>
          <a:lstStyle/>
          <a:p>
            <a:r>
              <a:rPr lang="en-US"/>
              <a:t>1. Leak Detection</a:t>
            </a:r>
          </a:p>
        </p:txBody>
      </p:sp>
      <p:pic>
        <p:nvPicPr>
          <p:cNvPr id="4" name="Picture 3" descr="A picture containing text, ground, tool, worktable&#10;&#10;Description automatically generated">
            <a:extLst>
              <a:ext uri="{FF2B5EF4-FFF2-40B4-BE49-F238E27FC236}">
                <a16:creationId xmlns:a16="http://schemas.microsoft.com/office/drawing/2014/main" id="{AE0FAA08-E817-DABF-5BB2-4151B0116F83}"/>
              </a:ext>
            </a:extLst>
          </p:cNvPr>
          <p:cNvPicPr>
            <a:picLocks noChangeAspect="1"/>
          </p:cNvPicPr>
          <p:nvPr/>
        </p:nvPicPr>
        <p:blipFill rotWithShape="1">
          <a:blip r:embed="rId3">
            <a:extLst>
              <a:ext uri="{28A0092B-C50C-407E-A947-70E740481C1C}">
                <a14:useLocalDpi xmlns:a14="http://schemas.microsoft.com/office/drawing/2010/main" val="0"/>
              </a:ext>
            </a:extLst>
          </a:blip>
          <a:srcRect t="22829" r="327" b="50174"/>
          <a:stretch/>
        </p:blipFill>
        <p:spPr>
          <a:xfrm>
            <a:off x="89941" y="2105245"/>
            <a:ext cx="11106143" cy="2259935"/>
          </a:xfrm>
          <a:prstGeom prst="rect">
            <a:avLst/>
          </a:prstGeom>
        </p:spPr>
      </p:pic>
      <p:cxnSp>
        <p:nvCxnSpPr>
          <p:cNvPr id="5" name="Straight Arrow Connector 4">
            <a:extLst>
              <a:ext uri="{FF2B5EF4-FFF2-40B4-BE49-F238E27FC236}">
                <a16:creationId xmlns:a16="http://schemas.microsoft.com/office/drawing/2014/main" id="{80A59EA1-CAA0-6F6D-9BD1-42D2FC9B75ED}"/>
              </a:ext>
            </a:extLst>
          </p:cNvPr>
          <p:cNvCxnSpPr>
            <a:cxnSpLocks/>
          </p:cNvCxnSpPr>
          <p:nvPr/>
        </p:nvCxnSpPr>
        <p:spPr>
          <a:xfrm flipH="1" flipV="1">
            <a:off x="3506564" y="2964428"/>
            <a:ext cx="1178455" cy="2100661"/>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4A15700-0916-2AA7-0F0C-6A08359E7322}"/>
              </a:ext>
            </a:extLst>
          </p:cNvPr>
          <p:cNvCxnSpPr>
            <a:cxnSpLocks/>
          </p:cNvCxnSpPr>
          <p:nvPr/>
        </p:nvCxnSpPr>
        <p:spPr>
          <a:xfrm flipV="1">
            <a:off x="6928347" y="3035508"/>
            <a:ext cx="2335574" cy="2258836"/>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6390FF-8BF5-8590-CA16-D02626F42524}"/>
              </a:ext>
            </a:extLst>
          </p:cNvPr>
          <p:cNvCxnSpPr>
            <a:cxnSpLocks/>
          </p:cNvCxnSpPr>
          <p:nvPr/>
        </p:nvCxnSpPr>
        <p:spPr>
          <a:xfrm flipH="1" flipV="1">
            <a:off x="2472242" y="3151805"/>
            <a:ext cx="1960815" cy="2113017"/>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D34F23-3C83-7985-BB1C-8B1A0A49D08C}"/>
              </a:ext>
            </a:extLst>
          </p:cNvPr>
          <p:cNvCxnSpPr>
            <a:cxnSpLocks/>
          </p:cNvCxnSpPr>
          <p:nvPr/>
        </p:nvCxnSpPr>
        <p:spPr>
          <a:xfrm flipH="1" flipV="1">
            <a:off x="1842088" y="3035508"/>
            <a:ext cx="2283440" cy="2335422"/>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9E9540-F4E5-3BB0-EEF9-93AAFC7E9A90}"/>
              </a:ext>
            </a:extLst>
          </p:cNvPr>
          <p:cNvCxnSpPr>
            <a:cxnSpLocks/>
          </p:cNvCxnSpPr>
          <p:nvPr/>
        </p:nvCxnSpPr>
        <p:spPr>
          <a:xfrm flipV="1">
            <a:off x="7514932" y="3347784"/>
            <a:ext cx="2735071" cy="2269690"/>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DF773-3166-27C1-60DC-12874A173A30}"/>
              </a:ext>
            </a:extLst>
          </p:cNvPr>
          <p:cNvCxnSpPr>
            <a:cxnSpLocks/>
          </p:cNvCxnSpPr>
          <p:nvPr/>
        </p:nvCxnSpPr>
        <p:spPr>
          <a:xfrm flipH="1" flipV="1">
            <a:off x="1165830" y="2592162"/>
            <a:ext cx="2794489" cy="2903600"/>
          </a:xfrm>
          <a:prstGeom prst="straightConnector1">
            <a:avLst/>
          </a:prstGeom>
          <a:ln w="76200">
            <a:solidFill>
              <a:schemeClr val="tx1"/>
            </a:solidFill>
            <a:tailEnd type="triangle"/>
          </a:ln>
          <a:effectLst>
            <a:glow rad="228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523089E-FDA1-1962-696D-833B16CB5D0D}"/>
              </a:ext>
            </a:extLst>
          </p:cNvPr>
          <p:cNvSpPr/>
          <p:nvPr/>
        </p:nvSpPr>
        <p:spPr>
          <a:xfrm>
            <a:off x="3742794" y="4878693"/>
            <a:ext cx="3939666" cy="18668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Apply Soap Water</a:t>
            </a:r>
          </a:p>
        </p:txBody>
      </p:sp>
      <p:sp>
        <p:nvSpPr>
          <p:cNvPr id="3" name="Slide Number Placeholder 5">
            <a:extLst>
              <a:ext uri="{FF2B5EF4-FFF2-40B4-BE49-F238E27FC236}">
                <a16:creationId xmlns:a16="http://schemas.microsoft.com/office/drawing/2014/main" id="{DFBE0824-D96F-BBCF-4879-63269BB5FF49}"/>
              </a:ext>
            </a:extLst>
          </p:cNvPr>
          <p:cNvSpPr>
            <a:spLocks noGrp="1"/>
          </p:cNvSpPr>
          <p:nvPr>
            <p:ph type="sldNum" sz="quarter" idx="12"/>
          </p:nvPr>
        </p:nvSpPr>
        <p:spPr>
          <a:xfrm>
            <a:off x="11556769" y="6356349"/>
            <a:ext cx="432262" cy="365125"/>
          </a:xfrm>
        </p:spPr>
        <p:txBody>
          <a:bodyPr/>
          <a:lstStyle>
            <a:lvl1pPr algn="ctr">
              <a:defRPr>
                <a:solidFill>
                  <a:schemeClr val="bg1"/>
                </a:solidFill>
              </a:defRPr>
            </a:lvl1pPr>
          </a:lstStyle>
          <a:p>
            <a:fld id="{BD125792-2CBC-41DB-8067-B4F40A7AB84A}" type="slidenum">
              <a:rPr lang="en-US" smtClean="0"/>
              <a:pPr/>
              <a:t>9</a:t>
            </a:fld>
            <a:endParaRPr lang="en-US"/>
          </a:p>
        </p:txBody>
      </p:sp>
    </p:spTree>
    <p:extLst>
      <p:ext uri="{BB962C8B-B14F-4D97-AF65-F5344CB8AC3E}">
        <p14:creationId xmlns:p14="http://schemas.microsoft.com/office/powerpoint/2010/main" val="1678058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34C7BF29C09A459847F473FC62647D" ma:contentTypeVersion="12" ma:contentTypeDescription="Create a new document." ma:contentTypeScope="" ma:versionID="08dbc2ce77f6e9d618f9e5381392837c">
  <xsd:schema xmlns:xsd="http://www.w3.org/2001/XMLSchema" xmlns:xs="http://www.w3.org/2001/XMLSchema" xmlns:p="http://schemas.microsoft.com/office/2006/metadata/properties" xmlns:ns2="c16edb20-3aa4-4afe-a476-0df01e7c613c" xmlns:ns3="a177c1b8-29a0-45e9-aae7-bf99dab4fe04" targetNamespace="http://schemas.microsoft.com/office/2006/metadata/properties" ma:root="true" ma:fieldsID="80e868432043db789d285794671949b2" ns2:_="" ns3:_="">
    <xsd:import namespace="c16edb20-3aa4-4afe-a476-0df01e7c613c"/>
    <xsd:import namespace="a177c1b8-29a0-45e9-aae7-bf99dab4fe0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6edb20-3aa4-4afe-a476-0df01e7c61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4ee6b6e-1dad-49a7-85d1-bf6bd711290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77c1b8-29a0-45e9-aae7-bf99dab4fe04"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06e373d-7a57-494f-9b6c-ea7b45031b6f}" ma:internalName="TaxCatchAll" ma:showField="CatchAllData" ma:web="a177c1b8-29a0-45e9-aae7-bf99dab4fe04">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a177c1b8-29a0-45e9-aae7-bf99dab4fe04" xsi:nil="true"/>
    <lcf76f155ced4ddcb4097134ff3c332f xmlns="c16edb20-3aa4-4afe-a476-0df01e7c613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B69289C-9EF5-4C36-A938-4B8095AB15FC}">
  <ds:schemaRefs>
    <ds:schemaRef ds:uri="http://schemas.microsoft.com/sharepoint/v3/contenttype/forms"/>
  </ds:schemaRefs>
</ds:datastoreItem>
</file>

<file path=customXml/itemProps2.xml><?xml version="1.0" encoding="utf-8"?>
<ds:datastoreItem xmlns:ds="http://schemas.openxmlformats.org/officeDocument/2006/customXml" ds:itemID="{8DAB6357-B97B-4BA5-B798-4506C0BCDED6}">
  <ds:schemaRefs>
    <ds:schemaRef ds:uri="a177c1b8-29a0-45e9-aae7-bf99dab4fe04"/>
    <ds:schemaRef ds:uri="c16edb20-3aa4-4afe-a476-0df01e7c61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46D7CF8-F59F-46B0-BA18-AF4A280D1224}">
  <ds:schemaRefs>
    <ds:schemaRef ds:uri="c16edb20-3aa4-4afe-a476-0df01e7c613c"/>
    <ds:schemaRef ds:uri="http://schemas.openxmlformats.org/package/2006/metadata/core-properties"/>
    <ds:schemaRef ds:uri="http://purl.org/dc/elements/1.1/"/>
    <ds:schemaRef ds:uri="http://schemas.microsoft.com/office/2006/documentManagement/types"/>
    <ds:schemaRef ds:uri="http://purl.org/dc/dcmitype/"/>
    <ds:schemaRef ds:uri="http://www.w3.org/XML/1998/namespace"/>
    <ds:schemaRef ds:uri="http://purl.org/dc/terms/"/>
    <ds:schemaRef ds:uri="http://schemas.microsoft.com/office/infopath/2007/PartnerControls"/>
    <ds:schemaRef ds:uri="a177c1b8-29a0-45e9-aae7-bf99dab4fe0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2245</Words>
  <Application>Microsoft Office PowerPoint</Application>
  <PresentationFormat>Widescreen</PresentationFormat>
  <Paragraphs>401</Paragraphs>
  <Slides>50</Slides>
  <Notes>46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Calibri Light</vt:lpstr>
      <vt:lpstr>Cambria Math</vt:lpstr>
      <vt:lpstr>Cooper Black</vt:lpstr>
      <vt:lpstr>Impact</vt:lpstr>
      <vt:lpstr>Times New Roman</vt:lpstr>
      <vt:lpstr>Office Theme</vt:lpstr>
      <vt:lpstr>Test Readiness Review</vt:lpstr>
      <vt:lpstr>Team Members</vt:lpstr>
      <vt:lpstr>Agenda</vt:lpstr>
      <vt:lpstr>ERH2 Proposed System</vt:lpstr>
      <vt:lpstr>Process Flow Diagram</vt:lpstr>
      <vt:lpstr>System Requirements</vt:lpstr>
      <vt:lpstr>Overview of Tests</vt:lpstr>
      <vt:lpstr>1. Leak Detection</vt:lpstr>
      <vt:lpstr>1. Leak Detection</vt:lpstr>
      <vt:lpstr>2. Heating Amperage</vt:lpstr>
      <vt:lpstr>2. Heating Amperage </vt:lpstr>
      <vt:lpstr>2. Heating Amperage - Uncertainty</vt:lpstr>
      <vt:lpstr>3. Valve Temperature</vt:lpstr>
      <vt:lpstr>3. Valve Temperature</vt:lpstr>
      <vt:lpstr>3. Valve Temperature - Uncertainty</vt:lpstr>
      <vt:lpstr>4. Insulation Temperature</vt:lpstr>
      <vt:lpstr>4. Insulation Temperature</vt:lpstr>
      <vt:lpstr>4. Insulation Temperature - Uncertainty</vt:lpstr>
      <vt:lpstr>5. Hydrogen Production</vt:lpstr>
      <vt:lpstr>5. Hydrogen Production</vt:lpstr>
      <vt:lpstr>5. Hydrogen Production - Uncertainty</vt:lpstr>
      <vt:lpstr>6. Material Storage Capacity</vt:lpstr>
      <vt:lpstr>6. Material Storage Capacity</vt:lpstr>
      <vt:lpstr>6. Material Storage Capacity</vt:lpstr>
      <vt:lpstr>6. Material Storage Capacity</vt:lpstr>
      <vt:lpstr>6. Material Storage Capacity</vt:lpstr>
      <vt:lpstr>6. Material Storage Capacity - Uncertainty</vt:lpstr>
      <vt:lpstr>7. Hydrogen Release</vt:lpstr>
      <vt:lpstr>7. Hydrogen Release</vt:lpstr>
      <vt:lpstr>7. Hydrogen Release</vt:lpstr>
      <vt:lpstr>7. Hydrogen Release</vt:lpstr>
      <vt:lpstr>7. Hydrogen Release</vt:lpstr>
      <vt:lpstr>7. Hydrogen Release</vt:lpstr>
      <vt:lpstr>7. Hydrogen Release - Uncertainty</vt:lpstr>
      <vt:lpstr>8. Flow Storage</vt:lpstr>
      <vt:lpstr>8. Flow Storage</vt:lpstr>
      <vt:lpstr>8. Flow Storage</vt:lpstr>
      <vt:lpstr>8. Flow Storage</vt:lpstr>
      <vt:lpstr>8. Flow Storage - Uncertainty</vt:lpstr>
      <vt:lpstr>Risk &amp; Safety</vt:lpstr>
      <vt:lpstr>Risk Analysis</vt:lpstr>
      <vt:lpstr>Risk Analysis</vt:lpstr>
      <vt:lpstr>Safety</vt:lpstr>
      <vt:lpstr>Timeline</vt:lpstr>
      <vt:lpstr>Acknowledgements</vt:lpstr>
      <vt:lpstr>Questions?</vt:lpstr>
      <vt:lpstr>Electrolysis</vt:lpstr>
      <vt:lpstr>Electrolysis </vt:lpstr>
      <vt:lpstr>Pipe and Fittings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Wolf, Jacob D.</dc:creator>
  <cp:lastModifiedBy>Berson, Titan R.</cp:lastModifiedBy>
  <cp:revision>1</cp:revision>
  <dcterms:created xsi:type="dcterms:W3CDTF">2023-02-27T20:15:23Z</dcterms:created>
  <dcterms:modified xsi:type="dcterms:W3CDTF">2023-04-26T02:41:55Z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0x010100EA34C7BF29C09A459847F473FC62647D</vt:lpwstr>
  </property>
  <property fmtid="{D5CDD505-2E9C-101B-9397-08002B2CF9AE}" pid="3" name="MediaServiceImageTags">
    <vt:lpwstr/>
  </property>
</Properties>
</file>